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77" r:id="rId5"/>
    <p:sldId id="259" r:id="rId6"/>
    <p:sldId id="260" r:id="rId7"/>
    <p:sldId id="261" r:id="rId8"/>
    <p:sldId id="262" r:id="rId9"/>
    <p:sldId id="263" r:id="rId10"/>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Calibri" panose="020F0502020204030204" pitchFamily="34" charset="0"/>
        <a:ea typeface="Geneva" pitchFamily="124" charset="-128"/>
        <a:cs typeface="+mn-cs"/>
      </a:defRPr>
    </a:lvl1pPr>
    <a:lvl2pPr marL="457200" algn="l" defTabSz="457200" rtl="0" fontAlgn="base">
      <a:spcBef>
        <a:spcPct val="0"/>
      </a:spcBef>
      <a:spcAft>
        <a:spcPct val="0"/>
      </a:spcAft>
      <a:defRPr kern="1200">
        <a:solidFill>
          <a:schemeClr val="tx1"/>
        </a:solidFill>
        <a:latin typeface="Calibri" panose="020F0502020204030204" pitchFamily="34" charset="0"/>
        <a:ea typeface="Geneva" pitchFamily="124" charset="-128"/>
        <a:cs typeface="+mn-cs"/>
      </a:defRPr>
    </a:lvl2pPr>
    <a:lvl3pPr marL="914400" algn="l" defTabSz="457200" rtl="0" fontAlgn="base">
      <a:spcBef>
        <a:spcPct val="0"/>
      </a:spcBef>
      <a:spcAft>
        <a:spcPct val="0"/>
      </a:spcAft>
      <a:defRPr kern="1200">
        <a:solidFill>
          <a:schemeClr val="tx1"/>
        </a:solidFill>
        <a:latin typeface="Calibri" panose="020F0502020204030204" pitchFamily="34" charset="0"/>
        <a:ea typeface="Geneva" pitchFamily="124" charset="-128"/>
        <a:cs typeface="+mn-cs"/>
      </a:defRPr>
    </a:lvl3pPr>
    <a:lvl4pPr marL="1371600" algn="l" defTabSz="457200" rtl="0" fontAlgn="base">
      <a:spcBef>
        <a:spcPct val="0"/>
      </a:spcBef>
      <a:spcAft>
        <a:spcPct val="0"/>
      </a:spcAft>
      <a:defRPr kern="1200">
        <a:solidFill>
          <a:schemeClr val="tx1"/>
        </a:solidFill>
        <a:latin typeface="Calibri" panose="020F0502020204030204" pitchFamily="34" charset="0"/>
        <a:ea typeface="Geneva" pitchFamily="124" charset="-128"/>
        <a:cs typeface="+mn-cs"/>
      </a:defRPr>
    </a:lvl4pPr>
    <a:lvl5pPr marL="1828800" algn="l" defTabSz="457200" rtl="0" fontAlgn="base">
      <a:spcBef>
        <a:spcPct val="0"/>
      </a:spcBef>
      <a:spcAft>
        <a:spcPct val="0"/>
      </a:spcAft>
      <a:defRPr kern="1200">
        <a:solidFill>
          <a:schemeClr val="tx1"/>
        </a:solidFill>
        <a:latin typeface="Calibri" panose="020F0502020204030204" pitchFamily="34" charset="0"/>
        <a:ea typeface="Geneva" pitchFamily="124" charset="-128"/>
        <a:cs typeface="+mn-cs"/>
      </a:defRPr>
    </a:lvl5pPr>
    <a:lvl6pPr marL="2286000" algn="l" defTabSz="914400" rtl="0" eaLnBrk="1" latinLnBrk="0" hangingPunct="1">
      <a:defRPr kern="1200">
        <a:solidFill>
          <a:schemeClr val="tx1"/>
        </a:solidFill>
        <a:latin typeface="Calibri" panose="020F0502020204030204" pitchFamily="34" charset="0"/>
        <a:ea typeface="Geneva" pitchFamily="124" charset="-128"/>
        <a:cs typeface="+mn-cs"/>
      </a:defRPr>
    </a:lvl6pPr>
    <a:lvl7pPr marL="2743200" algn="l" defTabSz="914400" rtl="0" eaLnBrk="1" latinLnBrk="0" hangingPunct="1">
      <a:defRPr kern="1200">
        <a:solidFill>
          <a:schemeClr val="tx1"/>
        </a:solidFill>
        <a:latin typeface="Calibri" panose="020F0502020204030204" pitchFamily="34" charset="0"/>
        <a:ea typeface="Geneva" pitchFamily="124" charset="-128"/>
        <a:cs typeface="+mn-cs"/>
      </a:defRPr>
    </a:lvl7pPr>
    <a:lvl8pPr marL="3200400" algn="l" defTabSz="914400" rtl="0" eaLnBrk="1" latinLnBrk="0" hangingPunct="1">
      <a:defRPr kern="1200">
        <a:solidFill>
          <a:schemeClr val="tx1"/>
        </a:solidFill>
        <a:latin typeface="Calibri" panose="020F0502020204030204" pitchFamily="34" charset="0"/>
        <a:ea typeface="Geneva" pitchFamily="124" charset="-128"/>
        <a:cs typeface="+mn-cs"/>
      </a:defRPr>
    </a:lvl8pPr>
    <a:lvl9pPr marL="3657600" algn="l" defTabSz="914400" rtl="0" eaLnBrk="1" latinLnBrk="0" hangingPunct="1">
      <a:defRPr kern="1200">
        <a:solidFill>
          <a:schemeClr val="tx1"/>
        </a:solidFill>
        <a:latin typeface="Calibri" panose="020F0502020204030204" pitchFamily="34" charset="0"/>
        <a:ea typeface="Geneva" pitchFamily="12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slideViewPr>
    <p:cSldViewPr snapToGrid="0" snapToObjects="1">
      <p:cViewPr varScale="1">
        <p:scale>
          <a:sx n="105" d="100"/>
          <a:sy n="105" d="100"/>
        </p:scale>
        <p:origin x="-120" y="-12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25C32B3-959D-D2FE-C603-8A8559DFC0BF}"/>
              </a:ext>
            </a:extLst>
          </p:cNvPr>
          <p:cNvSpPr>
            <a:spLocks noGrp="1"/>
          </p:cNvSpPr>
          <p:nvPr>
            <p:ph type="dt" sz="half" idx="10"/>
          </p:nvPr>
        </p:nvSpPr>
        <p:spPr/>
        <p:txBody>
          <a:bodyPr/>
          <a:lstStyle>
            <a:lvl1pPr>
              <a:defRPr/>
            </a:lvl1pPr>
          </a:lstStyle>
          <a:p>
            <a:fld id="{80CE4485-CE80-41A9-8D14-AE855BFC82C6}" type="datetimeFigureOut">
              <a:rPr lang="en-US" altLang="en-US"/>
              <a:pPr/>
              <a:t>5/25/2023</a:t>
            </a:fld>
            <a:endParaRPr lang="en-US" altLang="en-US"/>
          </a:p>
        </p:txBody>
      </p:sp>
      <p:sp>
        <p:nvSpPr>
          <p:cNvPr id="5" name="Footer Placeholder 4">
            <a:extLst>
              <a:ext uri="{FF2B5EF4-FFF2-40B4-BE49-F238E27FC236}">
                <a16:creationId xmlns:a16="http://schemas.microsoft.com/office/drawing/2014/main" id="{3489FA6B-84A3-B427-A1BF-48EC7FCD13E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387CB0F-B0AB-0AC5-E1D0-3160D3D861FB}"/>
              </a:ext>
            </a:extLst>
          </p:cNvPr>
          <p:cNvSpPr>
            <a:spLocks noGrp="1"/>
          </p:cNvSpPr>
          <p:nvPr>
            <p:ph type="sldNum" sz="quarter" idx="12"/>
          </p:nvPr>
        </p:nvSpPr>
        <p:spPr/>
        <p:txBody>
          <a:bodyPr/>
          <a:lstStyle>
            <a:lvl1pPr>
              <a:defRPr/>
            </a:lvl1pPr>
          </a:lstStyle>
          <a:p>
            <a:fld id="{F59CAFBF-B522-4069-A686-3B2AD3FFA353}" type="slidenum">
              <a:rPr lang="en-US" altLang="en-US"/>
              <a:pPr/>
              <a:t>‹#›</a:t>
            </a:fld>
            <a:endParaRPr lang="en-US" altLang="en-US"/>
          </a:p>
        </p:txBody>
      </p:sp>
    </p:spTree>
    <p:extLst>
      <p:ext uri="{BB962C8B-B14F-4D97-AF65-F5344CB8AC3E}">
        <p14:creationId xmlns:p14="http://schemas.microsoft.com/office/powerpoint/2010/main" val="289155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449380D-3A31-D407-5473-0FDF45C26A61}"/>
              </a:ext>
            </a:extLst>
          </p:cNvPr>
          <p:cNvSpPr>
            <a:spLocks noGrp="1"/>
          </p:cNvSpPr>
          <p:nvPr>
            <p:ph type="dt" sz="half" idx="10"/>
          </p:nvPr>
        </p:nvSpPr>
        <p:spPr/>
        <p:txBody>
          <a:bodyPr/>
          <a:lstStyle>
            <a:lvl1pPr>
              <a:defRPr/>
            </a:lvl1pPr>
          </a:lstStyle>
          <a:p>
            <a:fld id="{20094D1C-4273-4A2A-9534-EF98B4EAFFF1}" type="datetimeFigureOut">
              <a:rPr lang="en-US" altLang="en-US"/>
              <a:pPr/>
              <a:t>5/25/2023</a:t>
            </a:fld>
            <a:endParaRPr lang="en-US" altLang="en-US"/>
          </a:p>
        </p:txBody>
      </p:sp>
      <p:sp>
        <p:nvSpPr>
          <p:cNvPr id="5" name="Footer Placeholder 4">
            <a:extLst>
              <a:ext uri="{FF2B5EF4-FFF2-40B4-BE49-F238E27FC236}">
                <a16:creationId xmlns:a16="http://schemas.microsoft.com/office/drawing/2014/main" id="{46F6A62E-3340-5FA3-794F-A065F314E5E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E3038B7-DE72-D246-22F9-F260DE778609}"/>
              </a:ext>
            </a:extLst>
          </p:cNvPr>
          <p:cNvSpPr>
            <a:spLocks noGrp="1"/>
          </p:cNvSpPr>
          <p:nvPr>
            <p:ph type="sldNum" sz="quarter" idx="12"/>
          </p:nvPr>
        </p:nvSpPr>
        <p:spPr/>
        <p:txBody>
          <a:bodyPr/>
          <a:lstStyle>
            <a:lvl1pPr>
              <a:defRPr/>
            </a:lvl1pPr>
          </a:lstStyle>
          <a:p>
            <a:fld id="{0135637D-73BC-4157-8421-933E2338CC56}" type="slidenum">
              <a:rPr lang="en-US" altLang="en-US"/>
              <a:pPr/>
              <a:t>‹#›</a:t>
            </a:fld>
            <a:endParaRPr lang="en-US" altLang="en-US"/>
          </a:p>
        </p:txBody>
      </p:sp>
    </p:spTree>
    <p:extLst>
      <p:ext uri="{BB962C8B-B14F-4D97-AF65-F5344CB8AC3E}">
        <p14:creationId xmlns:p14="http://schemas.microsoft.com/office/powerpoint/2010/main" val="18762555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D160F3-8001-E257-5469-F55B299108F7}"/>
              </a:ext>
            </a:extLst>
          </p:cNvPr>
          <p:cNvSpPr>
            <a:spLocks noGrp="1"/>
          </p:cNvSpPr>
          <p:nvPr>
            <p:ph type="dt" sz="half" idx="10"/>
          </p:nvPr>
        </p:nvSpPr>
        <p:spPr/>
        <p:txBody>
          <a:bodyPr/>
          <a:lstStyle>
            <a:lvl1pPr>
              <a:defRPr/>
            </a:lvl1pPr>
          </a:lstStyle>
          <a:p>
            <a:fld id="{DB82E52D-A8CB-44C6-A369-3ECE68B09906}" type="datetimeFigureOut">
              <a:rPr lang="en-US" altLang="en-US"/>
              <a:pPr/>
              <a:t>5/25/2023</a:t>
            </a:fld>
            <a:endParaRPr lang="en-US" altLang="en-US"/>
          </a:p>
        </p:txBody>
      </p:sp>
      <p:sp>
        <p:nvSpPr>
          <p:cNvPr id="5" name="Footer Placeholder 4">
            <a:extLst>
              <a:ext uri="{FF2B5EF4-FFF2-40B4-BE49-F238E27FC236}">
                <a16:creationId xmlns:a16="http://schemas.microsoft.com/office/drawing/2014/main" id="{86F7E8FF-0A77-C276-2D5A-C034071EB94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76A7BC1-D83C-62F9-4A07-25A2CE94743C}"/>
              </a:ext>
            </a:extLst>
          </p:cNvPr>
          <p:cNvSpPr>
            <a:spLocks noGrp="1"/>
          </p:cNvSpPr>
          <p:nvPr>
            <p:ph type="sldNum" sz="quarter" idx="12"/>
          </p:nvPr>
        </p:nvSpPr>
        <p:spPr/>
        <p:txBody>
          <a:bodyPr/>
          <a:lstStyle>
            <a:lvl1pPr>
              <a:defRPr/>
            </a:lvl1pPr>
          </a:lstStyle>
          <a:p>
            <a:fld id="{E7675277-3494-4E2C-8359-745757972B0C}" type="slidenum">
              <a:rPr lang="en-US" altLang="en-US"/>
              <a:pPr/>
              <a:t>‹#›</a:t>
            </a:fld>
            <a:endParaRPr lang="en-US" altLang="en-US"/>
          </a:p>
        </p:txBody>
      </p:sp>
    </p:spTree>
    <p:extLst>
      <p:ext uri="{BB962C8B-B14F-4D97-AF65-F5344CB8AC3E}">
        <p14:creationId xmlns:p14="http://schemas.microsoft.com/office/powerpoint/2010/main" val="36833907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3">
            <a:extLst>
              <a:ext uri="{FF2B5EF4-FFF2-40B4-BE49-F238E27FC236}">
                <a16:creationId xmlns:a16="http://schemas.microsoft.com/office/drawing/2014/main" id="{D9AC9105-A013-2DDA-0C9C-11A7F1A36B11}"/>
              </a:ext>
            </a:extLst>
          </p:cNvPr>
          <p:cNvSpPr>
            <a:spLocks noGrp="1"/>
          </p:cNvSpPr>
          <p:nvPr>
            <p:ph type="dt" sz="half" idx="10"/>
          </p:nvPr>
        </p:nvSpPr>
        <p:spPr/>
        <p:txBody>
          <a:bodyPr/>
          <a:lstStyle>
            <a:lvl1pPr>
              <a:defRPr/>
            </a:lvl1pPr>
          </a:lstStyle>
          <a:p>
            <a:fld id="{448BCA65-9C08-480D-9A23-7F3B4D062B97}" type="datetimeFigureOut">
              <a:rPr lang="en-US" altLang="en-US"/>
              <a:pPr/>
              <a:t>5/25/2023</a:t>
            </a:fld>
            <a:endParaRPr lang="en-US" altLang="en-US"/>
          </a:p>
        </p:txBody>
      </p:sp>
      <p:sp>
        <p:nvSpPr>
          <p:cNvPr id="6" name="Footer Placeholder 4">
            <a:extLst>
              <a:ext uri="{FF2B5EF4-FFF2-40B4-BE49-F238E27FC236}">
                <a16:creationId xmlns:a16="http://schemas.microsoft.com/office/drawing/2014/main" id="{F43E822B-4A31-964B-A919-517C0980F93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1B64800-9BE5-4740-863D-72EFF91E22AD}"/>
              </a:ext>
            </a:extLst>
          </p:cNvPr>
          <p:cNvSpPr>
            <a:spLocks noGrp="1"/>
          </p:cNvSpPr>
          <p:nvPr>
            <p:ph type="sldNum" sz="quarter" idx="12"/>
          </p:nvPr>
        </p:nvSpPr>
        <p:spPr/>
        <p:txBody>
          <a:bodyPr/>
          <a:lstStyle>
            <a:lvl1pPr>
              <a:defRPr/>
            </a:lvl1pPr>
          </a:lstStyle>
          <a:p>
            <a:fld id="{E8B7009C-99EB-4E04-9DC3-B78B36D26C28}" type="slidenum">
              <a:rPr lang="en-US" altLang="en-US"/>
              <a:pPr/>
              <a:t>‹#›</a:t>
            </a:fld>
            <a:endParaRPr lang="en-US" altLang="en-US"/>
          </a:p>
        </p:txBody>
      </p:sp>
    </p:spTree>
    <p:extLst>
      <p:ext uri="{BB962C8B-B14F-4D97-AF65-F5344CB8AC3E}">
        <p14:creationId xmlns:p14="http://schemas.microsoft.com/office/powerpoint/2010/main" val="2134228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3">
            <a:extLst>
              <a:ext uri="{FF2B5EF4-FFF2-40B4-BE49-F238E27FC236}">
                <a16:creationId xmlns:a16="http://schemas.microsoft.com/office/drawing/2014/main" id="{30E7F3F9-379C-E4BB-6E8E-70CFA698F461}"/>
              </a:ext>
            </a:extLst>
          </p:cNvPr>
          <p:cNvSpPr>
            <a:spLocks noGrp="1"/>
          </p:cNvSpPr>
          <p:nvPr>
            <p:ph type="dt" sz="half" idx="10"/>
          </p:nvPr>
        </p:nvSpPr>
        <p:spPr/>
        <p:txBody>
          <a:bodyPr/>
          <a:lstStyle>
            <a:lvl1pPr>
              <a:defRPr/>
            </a:lvl1pPr>
          </a:lstStyle>
          <a:p>
            <a:fld id="{F912513A-477E-46A6-8124-C858736C7D87}" type="datetimeFigureOut">
              <a:rPr lang="en-US" altLang="en-US"/>
              <a:pPr/>
              <a:t>5/25/2023</a:t>
            </a:fld>
            <a:endParaRPr lang="en-US" altLang="en-US"/>
          </a:p>
        </p:txBody>
      </p:sp>
      <p:sp>
        <p:nvSpPr>
          <p:cNvPr id="8" name="Footer Placeholder 4">
            <a:extLst>
              <a:ext uri="{FF2B5EF4-FFF2-40B4-BE49-F238E27FC236}">
                <a16:creationId xmlns:a16="http://schemas.microsoft.com/office/drawing/2014/main" id="{EEBF0514-BEA0-FBD3-ADAE-042EFB8B24C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AEEA601B-5EED-BEDB-15EE-784EF964E177}"/>
              </a:ext>
            </a:extLst>
          </p:cNvPr>
          <p:cNvSpPr>
            <a:spLocks noGrp="1"/>
          </p:cNvSpPr>
          <p:nvPr>
            <p:ph type="sldNum" sz="quarter" idx="12"/>
          </p:nvPr>
        </p:nvSpPr>
        <p:spPr/>
        <p:txBody>
          <a:bodyPr/>
          <a:lstStyle>
            <a:lvl1pPr>
              <a:defRPr/>
            </a:lvl1pPr>
          </a:lstStyle>
          <a:p>
            <a:fld id="{0B0841C0-CBF7-4652-80FA-8047030908CC}" type="slidenum">
              <a:rPr lang="en-US" altLang="en-US"/>
              <a:pPr/>
              <a:t>‹#›</a:t>
            </a:fld>
            <a:endParaRPr lang="en-US" altLang="en-US"/>
          </a:p>
        </p:txBody>
      </p:sp>
    </p:spTree>
    <p:extLst>
      <p:ext uri="{BB962C8B-B14F-4D97-AF65-F5344CB8AC3E}">
        <p14:creationId xmlns:p14="http://schemas.microsoft.com/office/powerpoint/2010/main" val="3820836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3">
            <a:extLst>
              <a:ext uri="{FF2B5EF4-FFF2-40B4-BE49-F238E27FC236}">
                <a16:creationId xmlns:a16="http://schemas.microsoft.com/office/drawing/2014/main" id="{1A504A80-BEF0-343B-BF08-485F4416C335}"/>
              </a:ext>
            </a:extLst>
          </p:cNvPr>
          <p:cNvSpPr>
            <a:spLocks noGrp="1"/>
          </p:cNvSpPr>
          <p:nvPr>
            <p:ph type="dt" sz="half" idx="10"/>
          </p:nvPr>
        </p:nvSpPr>
        <p:spPr/>
        <p:txBody>
          <a:bodyPr/>
          <a:lstStyle>
            <a:lvl1pPr>
              <a:defRPr/>
            </a:lvl1pPr>
          </a:lstStyle>
          <a:p>
            <a:fld id="{931ED646-51C7-43F0-A454-472AD29C9D72}" type="datetimeFigureOut">
              <a:rPr lang="en-US" altLang="en-US"/>
              <a:pPr/>
              <a:t>5/25/2023</a:t>
            </a:fld>
            <a:endParaRPr lang="en-US" altLang="en-US"/>
          </a:p>
        </p:txBody>
      </p:sp>
      <p:sp>
        <p:nvSpPr>
          <p:cNvPr id="4" name="Footer Placeholder 4">
            <a:extLst>
              <a:ext uri="{FF2B5EF4-FFF2-40B4-BE49-F238E27FC236}">
                <a16:creationId xmlns:a16="http://schemas.microsoft.com/office/drawing/2014/main" id="{9E398BCA-6DAA-9B1F-33B0-A4FA230EABD3}"/>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9F9E8E9A-9216-5B47-4067-27CAA62C5B42}"/>
              </a:ext>
            </a:extLst>
          </p:cNvPr>
          <p:cNvSpPr>
            <a:spLocks noGrp="1"/>
          </p:cNvSpPr>
          <p:nvPr>
            <p:ph type="sldNum" sz="quarter" idx="12"/>
          </p:nvPr>
        </p:nvSpPr>
        <p:spPr/>
        <p:txBody>
          <a:bodyPr/>
          <a:lstStyle>
            <a:lvl1pPr>
              <a:defRPr/>
            </a:lvl1pPr>
          </a:lstStyle>
          <a:p>
            <a:fld id="{504CDAA3-CB49-45BE-A913-BF7EFBD67E92}" type="slidenum">
              <a:rPr lang="en-US" altLang="en-US"/>
              <a:pPr/>
              <a:t>‹#›</a:t>
            </a:fld>
            <a:endParaRPr lang="en-US" altLang="en-US"/>
          </a:p>
        </p:txBody>
      </p:sp>
    </p:spTree>
    <p:extLst>
      <p:ext uri="{BB962C8B-B14F-4D97-AF65-F5344CB8AC3E}">
        <p14:creationId xmlns:p14="http://schemas.microsoft.com/office/powerpoint/2010/main" val="7174718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6460F357-DE40-6150-CC5D-39A7AF00D187}"/>
              </a:ext>
            </a:extLst>
          </p:cNvPr>
          <p:cNvSpPr>
            <a:spLocks noGrp="1"/>
          </p:cNvSpPr>
          <p:nvPr>
            <p:ph type="dt" sz="half" idx="10"/>
          </p:nvPr>
        </p:nvSpPr>
        <p:spPr/>
        <p:txBody>
          <a:bodyPr/>
          <a:lstStyle>
            <a:lvl1pPr>
              <a:defRPr/>
            </a:lvl1pPr>
          </a:lstStyle>
          <a:p>
            <a:fld id="{D1C52236-B680-45B6-967E-A6635AE8BC44}" type="datetimeFigureOut">
              <a:rPr lang="en-US" altLang="en-US"/>
              <a:pPr/>
              <a:t>5/25/2023</a:t>
            </a:fld>
            <a:endParaRPr lang="en-US" altLang="en-US"/>
          </a:p>
        </p:txBody>
      </p:sp>
      <p:sp>
        <p:nvSpPr>
          <p:cNvPr id="3" name="Footer Placeholder 4">
            <a:extLst>
              <a:ext uri="{FF2B5EF4-FFF2-40B4-BE49-F238E27FC236}">
                <a16:creationId xmlns:a16="http://schemas.microsoft.com/office/drawing/2014/main" id="{F1C718AC-272C-DB1E-F5E4-FDE5D48AF472}"/>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DDAF3D83-B752-73FD-AB24-2052BDA8CACD}"/>
              </a:ext>
            </a:extLst>
          </p:cNvPr>
          <p:cNvSpPr>
            <a:spLocks noGrp="1"/>
          </p:cNvSpPr>
          <p:nvPr>
            <p:ph type="sldNum" sz="quarter" idx="12"/>
          </p:nvPr>
        </p:nvSpPr>
        <p:spPr/>
        <p:txBody>
          <a:bodyPr/>
          <a:lstStyle>
            <a:lvl1pPr>
              <a:defRPr/>
            </a:lvl1pPr>
          </a:lstStyle>
          <a:p>
            <a:fld id="{87DDE726-D068-4835-9A16-EADC987BC58D}" type="slidenum">
              <a:rPr lang="en-US" altLang="en-US"/>
              <a:pPr/>
              <a:t>‹#›</a:t>
            </a:fld>
            <a:endParaRPr lang="en-US" altLang="en-US"/>
          </a:p>
        </p:txBody>
      </p:sp>
    </p:spTree>
    <p:extLst>
      <p:ext uri="{BB962C8B-B14F-4D97-AF65-F5344CB8AC3E}">
        <p14:creationId xmlns:p14="http://schemas.microsoft.com/office/powerpoint/2010/main" val="2909974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C82AB668-F05E-C692-2403-AC98901F6E6C}"/>
              </a:ext>
            </a:extLst>
          </p:cNvPr>
          <p:cNvSpPr>
            <a:spLocks noGrp="1"/>
          </p:cNvSpPr>
          <p:nvPr>
            <p:ph type="dt" sz="half" idx="10"/>
          </p:nvPr>
        </p:nvSpPr>
        <p:spPr/>
        <p:txBody>
          <a:bodyPr/>
          <a:lstStyle>
            <a:lvl1pPr>
              <a:defRPr/>
            </a:lvl1pPr>
          </a:lstStyle>
          <a:p>
            <a:fld id="{755569C3-EC1C-4191-AE68-765AD19331AE}" type="datetimeFigureOut">
              <a:rPr lang="en-US" altLang="en-US"/>
              <a:pPr/>
              <a:t>5/25/2023</a:t>
            </a:fld>
            <a:endParaRPr lang="en-US" altLang="en-US"/>
          </a:p>
        </p:txBody>
      </p:sp>
      <p:sp>
        <p:nvSpPr>
          <p:cNvPr id="6" name="Footer Placeholder 4">
            <a:extLst>
              <a:ext uri="{FF2B5EF4-FFF2-40B4-BE49-F238E27FC236}">
                <a16:creationId xmlns:a16="http://schemas.microsoft.com/office/drawing/2014/main" id="{2D571848-2440-321E-DF55-C38177792843}"/>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5A16CE0B-C80B-50A1-6D4B-6E28693A9B35}"/>
              </a:ext>
            </a:extLst>
          </p:cNvPr>
          <p:cNvSpPr>
            <a:spLocks noGrp="1"/>
          </p:cNvSpPr>
          <p:nvPr>
            <p:ph type="sldNum" sz="quarter" idx="12"/>
          </p:nvPr>
        </p:nvSpPr>
        <p:spPr/>
        <p:txBody>
          <a:bodyPr/>
          <a:lstStyle>
            <a:lvl1pPr>
              <a:defRPr/>
            </a:lvl1pPr>
          </a:lstStyle>
          <a:p>
            <a:fld id="{C6B6E933-89A9-4521-A50C-58DDE252B618}" type="slidenum">
              <a:rPr lang="en-US" altLang="en-US"/>
              <a:pPr/>
              <a:t>‹#›</a:t>
            </a:fld>
            <a:endParaRPr lang="en-US" altLang="en-US"/>
          </a:p>
        </p:txBody>
      </p:sp>
    </p:spTree>
    <p:extLst>
      <p:ext uri="{BB962C8B-B14F-4D97-AF65-F5344CB8AC3E}">
        <p14:creationId xmlns:p14="http://schemas.microsoft.com/office/powerpoint/2010/main" val="21415997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3">
            <a:extLst>
              <a:ext uri="{FF2B5EF4-FFF2-40B4-BE49-F238E27FC236}">
                <a16:creationId xmlns:a16="http://schemas.microsoft.com/office/drawing/2014/main" id="{4C7CE007-5CF7-7FA5-FF80-970DCC476E80}"/>
              </a:ext>
            </a:extLst>
          </p:cNvPr>
          <p:cNvSpPr>
            <a:spLocks noGrp="1"/>
          </p:cNvSpPr>
          <p:nvPr>
            <p:ph type="dt" sz="half" idx="10"/>
          </p:nvPr>
        </p:nvSpPr>
        <p:spPr/>
        <p:txBody>
          <a:bodyPr/>
          <a:lstStyle>
            <a:lvl1pPr>
              <a:defRPr/>
            </a:lvl1pPr>
          </a:lstStyle>
          <a:p>
            <a:fld id="{F435886E-394E-41AA-B0D4-E92D90E4C75B}" type="datetimeFigureOut">
              <a:rPr lang="en-US" altLang="en-US"/>
              <a:pPr/>
              <a:t>5/25/2023</a:t>
            </a:fld>
            <a:endParaRPr lang="en-US" altLang="en-US"/>
          </a:p>
        </p:txBody>
      </p:sp>
      <p:sp>
        <p:nvSpPr>
          <p:cNvPr id="6" name="Footer Placeholder 4">
            <a:extLst>
              <a:ext uri="{FF2B5EF4-FFF2-40B4-BE49-F238E27FC236}">
                <a16:creationId xmlns:a16="http://schemas.microsoft.com/office/drawing/2014/main" id="{C1A561BA-1475-8F85-72B3-2C69E281136E}"/>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8C1167D-9598-B513-CF39-C68D59D7CE34}"/>
              </a:ext>
            </a:extLst>
          </p:cNvPr>
          <p:cNvSpPr>
            <a:spLocks noGrp="1"/>
          </p:cNvSpPr>
          <p:nvPr>
            <p:ph type="sldNum" sz="quarter" idx="12"/>
          </p:nvPr>
        </p:nvSpPr>
        <p:spPr/>
        <p:txBody>
          <a:bodyPr/>
          <a:lstStyle>
            <a:lvl1pPr>
              <a:defRPr/>
            </a:lvl1pPr>
          </a:lstStyle>
          <a:p>
            <a:fld id="{84E77883-7026-4F43-AD3C-DDE08A69D96D}" type="slidenum">
              <a:rPr lang="en-US" altLang="en-US"/>
              <a:pPr/>
              <a:t>‹#›</a:t>
            </a:fld>
            <a:endParaRPr lang="en-US" altLang="en-US"/>
          </a:p>
        </p:txBody>
      </p:sp>
    </p:spTree>
    <p:extLst>
      <p:ext uri="{BB962C8B-B14F-4D97-AF65-F5344CB8AC3E}">
        <p14:creationId xmlns:p14="http://schemas.microsoft.com/office/powerpoint/2010/main" val="36392110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DA7C889-3C2E-ED10-16A2-81227E68ABB8}"/>
              </a:ext>
            </a:extLst>
          </p:cNvPr>
          <p:cNvSpPr>
            <a:spLocks noGrp="1"/>
          </p:cNvSpPr>
          <p:nvPr>
            <p:ph type="dt" sz="half" idx="10"/>
          </p:nvPr>
        </p:nvSpPr>
        <p:spPr/>
        <p:txBody>
          <a:bodyPr/>
          <a:lstStyle>
            <a:lvl1pPr>
              <a:defRPr/>
            </a:lvl1pPr>
          </a:lstStyle>
          <a:p>
            <a:fld id="{CEC4E69C-1055-48CE-832A-94A47A311502}" type="datetimeFigureOut">
              <a:rPr lang="en-US" altLang="en-US"/>
              <a:pPr/>
              <a:t>5/25/2023</a:t>
            </a:fld>
            <a:endParaRPr lang="en-US" altLang="en-US"/>
          </a:p>
        </p:txBody>
      </p:sp>
      <p:sp>
        <p:nvSpPr>
          <p:cNvPr id="5" name="Footer Placeholder 4">
            <a:extLst>
              <a:ext uri="{FF2B5EF4-FFF2-40B4-BE49-F238E27FC236}">
                <a16:creationId xmlns:a16="http://schemas.microsoft.com/office/drawing/2014/main" id="{A982342C-E088-F838-CB75-B29255755AD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3072383-5244-5A1C-1882-0C3E7C16BEAE}"/>
              </a:ext>
            </a:extLst>
          </p:cNvPr>
          <p:cNvSpPr>
            <a:spLocks noGrp="1"/>
          </p:cNvSpPr>
          <p:nvPr>
            <p:ph type="sldNum" sz="quarter" idx="12"/>
          </p:nvPr>
        </p:nvSpPr>
        <p:spPr/>
        <p:txBody>
          <a:bodyPr/>
          <a:lstStyle>
            <a:lvl1pPr>
              <a:defRPr/>
            </a:lvl1pPr>
          </a:lstStyle>
          <a:p>
            <a:fld id="{80C6EFB0-52F5-474E-97E4-E01D4061CB35}" type="slidenum">
              <a:rPr lang="en-US" altLang="en-US"/>
              <a:pPr/>
              <a:t>‹#›</a:t>
            </a:fld>
            <a:endParaRPr lang="en-US" altLang="en-US"/>
          </a:p>
        </p:txBody>
      </p:sp>
    </p:spTree>
    <p:extLst>
      <p:ext uri="{BB962C8B-B14F-4D97-AF65-F5344CB8AC3E}">
        <p14:creationId xmlns:p14="http://schemas.microsoft.com/office/powerpoint/2010/main" val="2519408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40C6FFD-6A32-E72B-E58A-1FD05B16E996}"/>
              </a:ext>
            </a:extLst>
          </p:cNvPr>
          <p:cNvSpPr>
            <a:spLocks noGrp="1"/>
          </p:cNvSpPr>
          <p:nvPr>
            <p:ph type="dt" sz="half" idx="10"/>
          </p:nvPr>
        </p:nvSpPr>
        <p:spPr/>
        <p:txBody>
          <a:bodyPr/>
          <a:lstStyle>
            <a:lvl1pPr>
              <a:defRPr/>
            </a:lvl1pPr>
          </a:lstStyle>
          <a:p>
            <a:fld id="{ACD72549-43CE-494A-AD6B-75EC4AFFA1F2}" type="datetimeFigureOut">
              <a:rPr lang="en-US" altLang="en-US"/>
              <a:pPr/>
              <a:t>5/25/2023</a:t>
            </a:fld>
            <a:endParaRPr lang="en-US" altLang="en-US"/>
          </a:p>
        </p:txBody>
      </p:sp>
      <p:sp>
        <p:nvSpPr>
          <p:cNvPr id="5" name="Footer Placeholder 4">
            <a:extLst>
              <a:ext uri="{FF2B5EF4-FFF2-40B4-BE49-F238E27FC236}">
                <a16:creationId xmlns:a16="http://schemas.microsoft.com/office/drawing/2014/main" id="{C9B1213A-E4F1-B1DE-5FFF-773C346C883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64A0489-E8DC-CD37-DF03-BB5B6B014E0A}"/>
              </a:ext>
            </a:extLst>
          </p:cNvPr>
          <p:cNvSpPr>
            <a:spLocks noGrp="1"/>
          </p:cNvSpPr>
          <p:nvPr>
            <p:ph type="sldNum" sz="quarter" idx="12"/>
          </p:nvPr>
        </p:nvSpPr>
        <p:spPr/>
        <p:txBody>
          <a:bodyPr/>
          <a:lstStyle>
            <a:lvl1pPr>
              <a:defRPr/>
            </a:lvl1pPr>
          </a:lstStyle>
          <a:p>
            <a:fld id="{C51491FF-5964-47FC-9A6E-A76904674C11}" type="slidenum">
              <a:rPr lang="en-US" altLang="en-US"/>
              <a:pPr/>
              <a:t>‹#›</a:t>
            </a:fld>
            <a:endParaRPr lang="en-US" altLang="en-US"/>
          </a:p>
        </p:txBody>
      </p:sp>
    </p:spTree>
    <p:extLst>
      <p:ext uri="{BB962C8B-B14F-4D97-AF65-F5344CB8AC3E}">
        <p14:creationId xmlns:p14="http://schemas.microsoft.com/office/powerpoint/2010/main" val="1502256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DA591FA8-F296-750D-1E3D-3BF2B7266EE7}"/>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endParaRPr lang="en-US" altLang="en-US"/>
          </a:p>
        </p:txBody>
      </p:sp>
      <p:sp>
        <p:nvSpPr>
          <p:cNvPr id="1027" name="Text Placeholder 2">
            <a:extLst>
              <a:ext uri="{FF2B5EF4-FFF2-40B4-BE49-F238E27FC236}">
                <a16:creationId xmlns:a16="http://schemas.microsoft.com/office/drawing/2014/main" id="{152CCACE-03BD-3379-59BC-368ED72A913A}"/>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a:p>
        </p:txBody>
      </p:sp>
      <p:sp>
        <p:nvSpPr>
          <p:cNvPr id="4" name="Date Placeholder 3">
            <a:extLst>
              <a:ext uri="{FF2B5EF4-FFF2-40B4-BE49-F238E27FC236}">
                <a16:creationId xmlns:a16="http://schemas.microsoft.com/office/drawing/2014/main" id="{939D8FCE-64F3-00F5-6945-BAF1C6611108}"/>
              </a:ext>
            </a:extLst>
          </p:cNvPr>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a:defRPr sz="1200">
                <a:solidFill>
                  <a:srgbClr val="898989"/>
                </a:solidFill>
              </a:defRPr>
            </a:lvl1pPr>
          </a:lstStyle>
          <a:p>
            <a:fld id="{D886E750-D7FC-4E06-B208-49798C4D5A95}" type="datetimeFigureOut">
              <a:rPr lang="en-US" altLang="en-US"/>
              <a:pPr/>
              <a:t>5/25/2023</a:t>
            </a:fld>
            <a:endParaRPr lang="en-US" altLang="en-US"/>
          </a:p>
        </p:txBody>
      </p:sp>
      <p:sp>
        <p:nvSpPr>
          <p:cNvPr id="5" name="Footer Placeholder 4">
            <a:extLst>
              <a:ext uri="{FF2B5EF4-FFF2-40B4-BE49-F238E27FC236}">
                <a16:creationId xmlns:a16="http://schemas.microsoft.com/office/drawing/2014/main" id="{7A673EFC-67C9-465B-7CE6-D222C6384CB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138D217C-42DF-3CAD-E451-51AD82660CF4}"/>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23FB16D9-2137-4E2E-A066-A6BFDF4F4110}" type="slidenum">
              <a:rPr lang="en-US" altLang="en-US"/>
              <a:pPr/>
              <a:t>‹#›</a:t>
            </a:fld>
            <a:endParaRPr lang="en-US" altLang="en-US"/>
          </a:p>
        </p:txBody>
      </p:sp>
      <p:pic>
        <p:nvPicPr>
          <p:cNvPr id="1031" name="Picture 6" descr="JPIT Logo.eps">
            <a:extLst>
              <a:ext uri="{FF2B5EF4-FFF2-40B4-BE49-F238E27FC236}">
                <a16:creationId xmlns:a16="http://schemas.microsoft.com/office/drawing/2014/main" id="{E9B46374-DBA4-AFEF-AF62-A6DF928E7F12}"/>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60363" y="360363"/>
            <a:ext cx="2411412"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0" fontAlgn="base" hangingPunct="0">
        <a:spcBef>
          <a:spcPct val="0"/>
        </a:spcBef>
        <a:spcAft>
          <a:spcPct val="0"/>
        </a:spcAft>
        <a:defRPr sz="4400" kern="1200">
          <a:solidFill>
            <a:schemeClr val="tx1"/>
          </a:solidFill>
          <a:latin typeface="+mj-lt"/>
          <a:ea typeface="Geneva" charset="0"/>
          <a:cs typeface="Geneva" charset="0"/>
        </a:defRPr>
      </a:lvl1pPr>
      <a:lvl2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2pPr>
      <a:lvl3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3pPr>
      <a:lvl4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4pPr>
      <a:lvl5pPr algn="ctr" defTabSz="457200" rtl="0" eaLnBrk="0" fontAlgn="base" hangingPunct="0">
        <a:spcBef>
          <a:spcPct val="0"/>
        </a:spcBef>
        <a:spcAft>
          <a:spcPct val="0"/>
        </a:spcAft>
        <a:defRPr sz="4400">
          <a:solidFill>
            <a:schemeClr val="tx1"/>
          </a:solidFill>
          <a:latin typeface="Calibri" charset="0"/>
          <a:ea typeface="Geneva" charset="0"/>
          <a:cs typeface="Geneva" charset="0"/>
        </a:defRPr>
      </a:lvl5pPr>
      <a:lvl6pPr marL="457200" algn="ctr" defTabSz="457200" rtl="0" fontAlgn="base">
        <a:spcBef>
          <a:spcPct val="0"/>
        </a:spcBef>
        <a:spcAft>
          <a:spcPct val="0"/>
        </a:spcAft>
        <a:defRPr sz="4400">
          <a:solidFill>
            <a:schemeClr val="tx1"/>
          </a:solidFill>
          <a:latin typeface="Calibri" charset="0"/>
          <a:ea typeface="Geneva" charset="0"/>
          <a:cs typeface="Geneva" charset="0"/>
        </a:defRPr>
      </a:lvl6pPr>
      <a:lvl7pPr marL="914400" algn="ctr" defTabSz="457200" rtl="0" fontAlgn="base">
        <a:spcBef>
          <a:spcPct val="0"/>
        </a:spcBef>
        <a:spcAft>
          <a:spcPct val="0"/>
        </a:spcAft>
        <a:defRPr sz="4400">
          <a:solidFill>
            <a:schemeClr val="tx1"/>
          </a:solidFill>
          <a:latin typeface="Calibri" charset="0"/>
          <a:ea typeface="Geneva" charset="0"/>
          <a:cs typeface="Geneva" charset="0"/>
        </a:defRPr>
      </a:lvl7pPr>
      <a:lvl8pPr marL="1371600" algn="ctr" defTabSz="457200" rtl="0" fontAlgn="base">
        <a:spcBef>
          <a:spcPct val="0"/>
        </a:spcBef>
        <a:spcAft>
          <a:spcPct val="0"/>
        </a:spcAft>
        <a:defRPr sz="4400">
          <a:solidFill>
            <a:schemeClr val="tx1"/>
          </a:solidFill>
          <a:latin typeface="Calibri" charset="0"/>
          <a:ea typeface="Geneva" charset="0"/>
          <a:cs typeface="Geneva" charset="0"/>
        </a:defRPr>
      </a:lvl8pPr>
      <a:lvl9pPr marL="1828800" algn="ctr" defTabSz="457200" rtl="0" fontAlgn="base">
        <a:spcBef>
          <a:spcPct val="0"/>
        </a:spcBef>
        <a:spcAft>
          <a:spcPct val="0"/>
        </a:spcAft>
        <a:defRPr sz="4400">
          <a:solidFill>
            <a:schemeClr val="tx1"/>
          </a:solidFill>
          <a:latin typeface="Calibri" charset="0"/>
          <a:ea typeface="Geneva" charset="0"/>
          <a:cs typeface="Geneva"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Geneva" charset="0"/>
          <a:cs typeface="Geneva"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Geneva" charset="0"/>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Geneva" charset="0"/>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Geneva"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1.xml"/><Relationship Id="rId5" Type="http://schemas.openxmlformats.org/officeDocument/2006/relationships/image" Target="../media/image5.emf"/><Relationship Id="rId4" Type="http://schemas.openxmlformats.org/officeDocument/2006/relationships/image" Target="../media/image4.emf"/></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3" name="Picture 4">
            <a:extLst>
              <a:ext uri="{FF2B5EF4-FFF2-40B4-BE49-F238E27FC236}">
                <a16:creationId xmlns:a16="http://schemas.microsoft.com/office/drawing/2014/main" id="{8E00DEB1-DE88-2CBA-AA8B-65929F5F68B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11300" y="5780088"/>
            <a:ext cx="6121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7">
            <a:extLst>
              <a:ext uri="{FF2B5EF4-FFF2-40B4-BE49-F238E27FC236}">
                <a16:creationId xmlns:a16="http://schemas.microsoft.com/office/drawing/2014/main" id="{5C6EF1E1-2A5A-3814-B561-99413D79398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97263" y="3292475"/>
            <a:ext cx="2184400" cy="45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8">
            <a:extLst>
              <a:ext uri="{FF2B5EF4-FFF2-40B4-BE49-F238E27FC236}">
                <a16:creationId xmlns:a16="http://schemas.microsoft.com/office/drawing/2014/main" id="{9A7E42E8-DD46-9059-90CA-E0111784D64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855788" y="4046538"/>
            <a:ext cx="54737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11">
            <a:extLst>
              <a:ext uri="{FF2B5EF4-FFF2-40B4-BE49-F238E27FC236}">
                <a16:creationId xmlns:a16="http://schemas.microsoft.com/office/drawing/2014/main" id="{480278FD-598D-9EA2-BDDE-06190BC7C0A0}"/>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663700" y="1854200"/>
            <a:ext cx="58356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6">
            <a:extLst>
              <a:ext uri="{FF2B5EF4-FFF2-40B4-BE49-F238E27FC236}">
                <a16:creationId xmlns:a16="http://schemas.microsoft.com/office/drawing/2014/main" id="{47897260-3737-2DB8-7686-610BCDDFD5D9}"/>
              </a:ext>
            </a:extLst>
          </p:cNvPr>
          <p:cNvSpPr>
            <a:spLocks noChangeArrowheads="1"/>
          </p:cNvSpPr>
          <p:nvPr/>
        </p:nvSpPr>
        <p:spPr bwMode="auto">
          <a:xfrm>
            <a:off x="693738" y="1825625"/>
            <a:ext cx="3916362" cy="321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800"/>
              </a:spcAft>
            </a:pPr>
            <a:r>
              <a:rPr lang="en-GB" altLang="en-US" b="1"/>
              <a:t>Constantine (272-337)</a:t>
            </a:r>
            <a:r>
              <a:rPr lang="en-GB" altLang="en-US"/>
              <a:t> </a:t>
            </a:r>
            <a:r>
              <a:rPr lang="en-GB" altLang="en-US" b="1"/>
              <a:t> </a:t>
            </a:r>
          </a:p>
          <a:p>
            <a:pPr eaLnBrk="1" hangingPunct="1">
              <a:lnSpc>
                <a:spcPct val="114000"/>
              </a:lnSpc>
              <a:spcAft>
                <a:spcPts val="1800"/>
              </a:spcAft>
            </a:pPr>
            <a:r>
              <a:rPr lang="en-GB" altLang="en-US" sz="2000"/>
              <a:t>Constantine is best known as the first Christian Roman emperor. </a:t>
            </a:r>
          </a:p>
          <a:p>
            <a:pPr eaLnBrk="1" hangingPunct="1">
              <a:lnSpc>
                <a:spcPct val="114000"/>
              </a:lnSpc>
              <a:spcAft>
                <a:spcPts val="1800"/>
              </a:spcAft>
            </a:pPr>
            <a:r>
              <a:rPr lang="en-GB" altLang="en-US" sz="2000"/>
              <a:t>He brought together the Christian faith and the secular state</a:t>
            </a:r>
          </a:p>
          <a:p>
            <a:pPr eaLnBrk="1" hangingPunct="1">
              <a:lnSpc>
                <a:spcPct val="114000"/>
              </a:lnSpc>
              <a:spcAft>
                <a:spcPts val="1800"/>
              </a:spcAft>
            </a:pPr>
            <a:r>
              <a:rPr lang="en-GB" altLang="en-US" sz="2000"/>
              <a:t>Under his direction, Christianity became the official religion</a:t>
            </a:r>
          </a:p>
        </p:txBody>
      </p:sp>
      <p:pic>
        <p:nvPicPr>
          <p:cNvPr id="14338" name="Picture 8">
            <a:extLst>
              <a:ext uri="{FF2B5EF4-FFF2-40B4-BE49-F238E27FC236}">
                <a16:creationId xmlns:a16="http://schemas.microsoft.com/office/drawing/2014/main" id="{5E6B6C35-C873-1A21-4EB4-1EA7D7B286B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4913" y="1806575"/>
            <a:ext cx="339725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3">
            <a:extLst>
              <a:ext uri="{FF2B5EF4-FFF2-40B4-BE49-F238E27FC236}">
                <a16:creationId xmlns:a16="http://schemas.microsoft.com/office/drawing/2014/main" id="{599B1FDB-D785-62FA-05AA-930747E613C7}"/>
              </a:ext>
            </a:extLst>
          </p:cNvPr>
          <p:cNvPicPr>
            <a:picLocks noChangeAspect="1"/>
          </p:cNvPicPr>
          <p:nvPr/>
        </p:nvPicPr>
        <p:blipFill>
          <a:blip r:embed="rId2">
            <a:extLst>
              <a:ext uri="{28A0092B-C50C-407E-A947-70E740481C1C}">
                <a14:useLocalDpi xmlns:a14="http://schemas.microsoft.com/office/drawing/2010/main" val="0"/>
              </a:ext>
            </a:extLst>
          </a:blip>
          <a:srcRect l="11140"/>
          <a:stretch>
            <a:fillRect/>
          </a:stretch>
        </p:blipFill>
        <p:spPr bwMode="auto">
          <a:xfrm>
            <a:off x="5394325" y="1793875"/>
            <a:ext cx="302577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Rectangle 1">
            <a:extLst>
              <a:ext uri="{FF2B5EF4-FFF2-40B4-BE49-F238E27FC236}">
                <a16:creationId xmlns:a16="http://schemas.microsoft.com/office/drawing/2014/main" id="{71ECE637-67BF-632A-0A91-07B3ABA6A6A7}"/>
              </a:ext>
            </a:extLst>
          </p:cNvPr>
          <p:cNvSpPr>
            <a:spLocks noChangeArrowheads="1"/>
          </p:cNvSpPr>
          <p:nvPr/>
        </p:nvSpPr>
        <p:spPr bwMode="auto">
          <a:xfrm>
            <a:off x="693738" y="1825625"/>
            <a:ext cx="4254500"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800"/>
              </a:spcAft>
            </a:pPr>
            <a:r>
              <a:rPr lang="en-GB" altLang="en-US" b="1"/>
              <a:t>Mother Teresa (1910-1997)</a:t>
            </a:r>
          </a:p>
          <a:p>
            <a:pPr eaLnBrk="1" hangingPunct="1">
              <a:lnSpc>
                <a:spcPct val="114000"/>
              </a:lnSpc>
              <a:spcAft>
                <a:spcPts val="1800"/>
              </a:spcAft>
            </a:pPr>
            <a:r>
              <a:rPr lang="en-GB" altLang="en-US" sz="2000"/>
              <a:t>Mother Teresa was </a:t>
            </a:r>
            <a:r>
              <a:rPr lang="en-GB" altLang="en-US" sz="2000">
                <a:solidFill>
                  <a:srgbClr val="000000"/>
                </a:solidFill>
              </a:rPr>
              <a:t>an Albanian-Indian Roman Catholic nun.</a:t>
            </a:r>
          </a:p>
          <a:p>
            <a:pPr eaLnBrk="1" hangingPunct="1">
              <a:lnSpc>
                <a:spcPct val="114000"/>
              </a:lnSpc>
              <a:spcAft>
                <a:spcPts val="1800"/>
              </a:spcAft>
            </a:pPr>
            <a:r>
              <a:rPr lang="en-GB" altLang="en-US" sz="2000">
                <a:solidFill>
                  <a:srgbClr val="000000"/>
                </a:solidFill>
              </a:rPr>
              <a:t>In 1950, she founded the Missionaries of Charity, a Roman Catholic religious congregation in </a:t>
            </a:r>
            <a:r>
              <a:rPr lang="en-GB" altLang="en-US" sz="2000"/>
              <a:t>Calcutta</a:t>
            </a:r>
            <a:r>
              <a:rPr lang="en-GB" altLang="en-US" sz="2000">
                <a:solidFill>
                  <a:srgbClr val="000000"/>
                </a:solidFill>
              </a:rPr>
              <a:t> India, dedicated to helping the ‘the poorest of the poor’. </a:t>
            </a:r>
          </a:p>
          <a:p>
            <a:pPr eaLnBrk="1" hangingPunct="1">
              <a:lnSpc>
                <a:spcPct val="114000"/>
              </a:lnSpc>
              <a:spcAft>
                <a:spcPts val="1800"/>
              </a:spcAft>
            </a:pPr>
            <a:r>
              <a:rPr lang="en-GB" altLang="en-US" sz="2000"/>
              <a:t>Her life-long devotion to the care of the poor and the sick is revered all over the world still today.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a:extLst>
              <a:ext uri="{FF2B5EF4-FFF2-40B4-BE49-F238E27FC236}">
                <a16:creationId xmlns:a16="http://schemas.microsoft.com/office/drawing/2014/main" id="{3801CA3D-2F54-62FA-8E95-E30888FDF379}"/>
              </a:ext>
            </a:extLst>
          </p:cNvPr>
          <p:cNvSpPr>
            <a:spLocks noChangeArrowheads="1"/>
          </p:cNvSpPr>
          <p:nvPr/>
        </p:nvSpPr>
        <p:spPr bwMode="auto">
          <a:xfrm>
            <a:off x="693738" y="1682750"/>
            <a:ext cx="4291012" cy="291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200"/>
              </a:spcAft>
            </a:pPr>
            <a:r>
              <a:rPr lang="en-GB" altLang="en-US" sz="2800" b="1"/>
              <a:t>Diggers</a:t>
            </a:r>
          </a:p>
          <a:p>
            <a:pPr eaLnBrk="1" hangingPunct="1">
              <a:lnSpc>
                <a:spcPct val="120000"/>
              </a:lnSpc>
            </a:pPr>
            <a:r>
              <a:rPr lang="en-US" altLang="en-US" sz="2000"/>
              <a:t>This was a revolutionary movement which emerged in England in the 1640s and 50s, involving such figures as Gerrard Winstanley. Its vision was both to improve the lot of the hungry and landless by cultivating common land, and</a:t>
            </a:r>
          </a:p>
        </p:txBody>
      </p:sp>
      <p:pic>
        <p:nvPicPr>
          <p:cNvPr id="16386" name="Picture 5">
            <a:extLst>
              <a:ext uri="{FF2B5EF4-FFF2-40B4-BE49-F238E27FC236}">
                <a16:creationId xmlns:a16="http://schemas.microsoft.com/office/drawing/2014/main" id="{8DE74E9A-ED9D-E657-E410-3805CC0C1761}"/>
              </a:ext>
            </a:extLst>
          </p:cNvPr>
          <p:cNvPicPr>
            <a:picLocks noChangeAspect="1"/>
          </p:cNvPicPr>
          <p:nvPr/>
        </p:nvPicPr>
        <p:blipFill>
          <a:blip r:embed="rId2">
            <a:extLst>
              <a:ext uri="{28A0092B-C50C-407E-A947-70E740481C1C}">
                <a14:useLocalDpi xmlns:a14="http://schemas.microsoft.com/office/drawing/2010/main" val="0"/>
              </a:ext>
            </a:extLst>
          </a:blip>
          <a:srcRect t="2" b="6628"/>
          <a:stretch>
            <a:fillRect/>
          </a:stretch>
        </p:blipFill>
        <p:spPr bwMode="auto">
          <a:xfrm>
            <a:off x="5394325" y="1793875"/>
            <a:ext cx="3025775" cy="237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1">
            <a:extLst>
              <a:ext uri="{FF2B5EF4-FFF2-40B4-BE49-F238E27FC236}">
                <a16:creationId xmlns:a16="http://schemas.microsoft.com/office/drawing/2014/main" id="{5869A659-15B0-A2B0-29E4-E9E0B8672D9C}"/>
              </a:ext>
            </a:extLst>
          </p:cNvPr>
          <p:cNvSpPr>
            <a:spLocks noChangeArrowheads="1"/>
          </p:cNvSpPr>
          <p:nvPr/>
        </p:nvSpPr>
        <p:spPr bwMode="auto">
          <a:xfrm>
            <a:off x="693738" y="4537075"/>
            <a:ext cx="7726362"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200"/>
              </a:spcAft>
            </a:pPr>
            <a:r>
              <a:rPr lang="en-US" altLang="en-US" sz="2000"/>
              <a:t>also to create a property-less and money-less society. Diggers said the earth is for all to share so should not be bought and sold. They took direct action to support their political aims and argued their case from Scripture. They were very impatient with the failure of the Church to support them. In the end they were quickly suppressed.</a:t>
            </a:r>
          </a:p>
          <a:p>
            <a:pPr eaLnBrk="1" hangingPunct="1">
              <a:lnSpc>
                <a:spcPct val="120000"/>
              </a:lnSpc>
            </a:pPr>
            <a:endParaRPr lang="en-US" alt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4">
            <a:extLst>
              <a:ext uri="{FF2B5EF4-FFF2-40B4-BE49-F238E27FC236}">
                <a16:creationId xmlns:a16="http://schemas.microsoft.com/office/drawing/2014/main" id="{05E84F60-E732-CF79-21FA-58367B9E502D}"/>
              </a:ext>
            </a:extLst>
          </p:cNvPr>
          <p:cNvSpPr>
            <a:spLocks noChangeArrowheads="1"/>
          </p:cNvSpPr>
          <p:nvPr/>
        </p:nvSpPr>
        <p:spPr bwMode="auto">
          <a:xfrm>
            <a:off x="693738" y="1825625"/>
            <a:ext cx="4254500"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800"/>
              </a:spcAft>
            </a:pPr>
            <a:r>
              <a:rPr lang="en-GB" altLang="en-US" b="1"/>
              <a:t>Martin Luther King Jr (1929-1968)</a:t>
            </a:r>
            <a:endParaRPr lang="en-GB" altLang="en-US" sz="900"/>
          </a:p>
          <a:p>
            <a:pPr eaLnBrk="1" hangingPunct="1">
              <a:lnSpc>
                <a:spcPct val="114000"/>
              </a:lnSpc>
              <a:spcAft>
                <a:spcPts val="1800"/>
              </a:spcAft>
            </a:pPr>
            <a:r>
              <a:rPr lang="en-GB" altLang="en-US" sz="2000"/>
              <a:t>King was a Baptist pastor in the USA who became a leader of the civil rights movement, seeking an end to racial segregation. </a:t>
            </a:r>
          </a:p>
          <a:p>
            <a:pPr eaLnBrk="1" hangingPunct="1">
              <a:lnSpc>
                <a:spcPct val="114000"/>
              </a:lnSpc>
              <a:spcAft>
                <a:spcPts val="1800"/>
              </a:spcAft>
            </a:pPr>
            <a:r>
              <a:rPr lang="en-GB" altLang="en-US" sz="2000"/>
              <a:t>Though a leader of acts of civil disobedience, such as a bus boycott, he was committed to nonviolence</a:t>
            </a:r>
          </a:p>
          <a:p>
            <a:pPr eaLnBrk="1" hangingPunct="1">
              <a:lnSpc>
                <a:spcPct val="114000"/>
              </a:lnSpc>
              <a:spcAft>
                <a:spcPts val="1800"/>
              </a:spcAft>
            </a:pPr>
            <a:r>
              <a:rPr lang="en-GB" altLang="en-US" sz="2000"/>
              <a:t>He was assassinated shortly after his famous speech, ‘I have a dream’.</a:t>
            </a:r>
          </a:p>
        </p:txBody>
      </p:sp>
      <p:pic>
        <p:nvPicPr>
          <p:cNvPr id="17410" name="Picture 5">
            <a:extLst>
              <a:ext uri="{FF2B5EF4-FFF2-40B4-BE49-F238E27FC236}">
                <a16:creationId xmlns:a16="http://schemas.microsoft.com/office/drawing/2014/main" id="{A3437D94-EF63-E631-B58A-976B024B680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94325" y="1793875"/>
            <a:ext cx="3025775" cy="3857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a:extLst>
              <a:ext uri="{FF2B5EF4-FFF2-40B4-BE49-F238E27FC236}">
                <a16:creationId xmlns:a16="http://schemas.microsoft.com/office/drawing/2014/main" id="{D7710F1F-2210-EB2F-96E3-89EED8CA538C}"/>
              </a:ext>
            </a:extLst>
          </p:cNvPr>
          <p:cNvPicPr>
            <a:picLocks noChangeAspect="1"/>
          </p:cNvPicPr>
          <p:nvPr/>
        </p:nvPicPr>
        <p:blipFill>
          <a:blip r:embed="rId2">
            <a:extLst>
              <a:ext uri="{28A0092B-C50C-407E-A947-70E740481C1C}">
                <a14:useLocalDpi xmlns:a14="http://schemas.microsoft.com/office/drawing/2010/main" val="0"/>
              </a:ext>
            </a:extLst>
          </a:blip>
          <a:srcRect l="11140" r="2786"/>
          <a:stretch>
            <a:fillRect/>
          </a:stretch>
        </p:blipFill>
        <p:spPr bwMode="auto">
          <a:xfrm>
            <a:off x="5487988" y="1793875"/>
            <a:ext cx="2932112"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Rectangle 2">
            <a:extLst>
              <a:ext uri="{FF2B5EF4-FFF2-40B4-BE49-F238E27FC236}">
                <a16:creationId xmlns:a16="http://schemas.microsoft.com/office/drawing/2014/main" id="{6C7903A8-C884-2040-029B-970F8EB797DF}"/>
              </a:ext>
            </a:extLst>
          </p:cNvPr>
          <p:cNvSpPr>
            <a:spLocks noChangeArrowheads="1"/>
          </p:cNvSpPr>
          <p:nvPr/>
        </p:nvSpPr>
        <p:spPr bwMode="auto">
          <a:xfrm>
            <a:off x="693738" y="1825625"/>
            <a:ext cx="4459287" cy="426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800"/>
              </a:spcAft>
            </a:pPr>
            <a:r>
              <a:rPr lang="en-GB" altLang="en-US" b="1"/>
              <a:t>Amish Communities </a:t>
            </a:r>
          </a:p>
          <a:p>
            <a:pPr eaLnBrk="1" hangingPunct="1">
              <a:lnSpc>
                <a:spcPct val="114000"/>
              </a:lnSpc>
              <a:spcAft>
                <a:spcPts val="1800"/>
              </a:spcAft>
            </a:pPr>
            <a:r>
              <a:rPr lang="en-GB" altLang="en-US" sz="2000"/>
              <a:t>The Amish people live in communities in the USA and Canada, and have roots in the Anabaptist and Mennonite traditions. </a:t>
            </a:r>
          </a:p>
          <a:p>
            <a:pPr eaLnBrk="1" hangingPunct="1">
              <a:lnSpc>
                <a:spcPct val="114000"/>
              </a:lnSpc>
              <a:spcAft>
                <a:spcPts val="1800"/>
              </a:spcAft>
            </a:pPr>
            <a:r>
              <a:rPr lang="en-GB" altLang="en-US" sz="2000"/>
              <a:t>Many of them live very simply and refuse many of the benefits of modern technology</a:t>
            </a:r>
          </a:p>
          <a:p>
            <a:pPr eaLnBrk="1" hangingPunct="1">
              <a:lnSpc>
                <a:spcPct val="114000"/>
              </a:lnSpc>
              <a:spcAft>
                <a:spcPts val="1800"/>
              </a:spcAft>
            </a:pPr>
            <a:r>
              <a:rPr lang="en-GB" altLang="en-US" sz="2000"/>
              <a:t>Their commitment is to model an alternative way of discipleship living that keeps them apart from the rest of society.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57B27994-0600-FA43-1739-40B61370B316}"/>
              </a:ext>
            </a:extLst>
          </p:cNvPr>
          <p:cNvSpPr>
            <a:spLocks noChangeArrowheads="1"/>
          </p:cNvSpPr>
          <p:nvPr/>
        </p:nvSpPr>
        <p:spPr bwMode="auto">
          <a:xfrm>
            <a:off x="693738" y="1825625"/>
            <a:ext cx="4254500"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800"/>
              </a:spcAft>
            </a:pPr>
            <a:r>
              <a:rPr lang="en-GB" altLang="en-US" b="1"/>
              <a:t>Corrie Ten Boom (1892-1983)</a:t>
            </a:r>
          </a:p>
          <a:p>
            <a:pPr eaLnBrk="1" hangingPunct="1">
              <a:lnSpc>
                <a:spcPct val="114000"/>
              </a:lnSpc>
              <a:spcAft>
                <a:spcPts val="1800"/>
              </a:spcAft>
            </a:pPr>
            <a:r>
              <a:rPr lang="en-GB" altLang="en-US" sz="2000"/>
              <a:t>Ten Boom was a Dutch watchmaker and Christian who helped many Jews escape the Nazi Holocaust during World War II. </a:t>
            </a:r>
          </a:p>
          <a:p>
            <a:pPr eaLnBrk="1" hangingPunct="1">
              <a:lnSpc>
                <a:spcPct val="114000"/>
              </a:lnSpc>
              <a:spcAft>
                <a:spcPts val="1800"/>
              </a:spcAft>
            </a:pPr>
            <a:r>
              <a:rPr lang="en-GB" altLang="en-US" sz="2000"/>
              <a:t>She was arrested by the Nazis in 1944 and sent to Ravensbruck concentration camp but released due to a clerical error. </a:t>
            </a:r>
          </a:p>
          <a:p>
            <a:pPr eaLnBrk="1" hangingPunct="1">
              <a:lnSpc>
                <a:spcPct val="114000"/>
              </a:lnSpc>
              <a:spcAft>
                <a:spcPts val="1800"/>
              </a:spcAft>
            </a:pPr>
            <a:r>
              <a:rPr lang="en-GB" altLang="en-US" sz="2000"/>
              <a:t>After the war, Ten Boom travelled the world as a public speaker.</a:t>
            </a:r>
          </a:p>
        </p:txBody>
      </p:sp>
      <p:pic>
        <p:nvPicPr>
          <p:cNvPr id="19458" name="Picture 3">
            <a:extLst>
              <a:ext uri="{FF2B5EF4-FFF2-40B4-BE49-F238E27FC236}">
                <a16:creationId xmlns:a16="http://schemas.microsoft.com/office/drawing/2014/main" id="{4B563BDD-1A2E-5BE9-1714-5C08EC4D7EE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743575" y="1793875"/>
            <a:ext cx="2676525" cy="432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1" name="Picture 1">
            <a:extLst>
              <a:ext uri="{FF2B5EF4-FFF2-40B4-BE49-F238E27FC236}">
                <a16:creationId xmlns:a16="http://schemas.microsoft.com/office/drawing/2014/main" id="{16E4EA1E-B573-37AD-D2F8-7B57E05C3862}"/>
              </a:ext>
            </a:extLst>
          </p:cNvPr>
          <p:cNvPicPr>
            <a:picLocks noChangeAspect="1"/>
          </p:cNvPicPr>
          <p:nvPr/>
        </p:nvPicPr>
        <p:blipFill>
          <a:blip r:embed="rId2">
            <a:extLst>
              <a:ext uri="{28A0092B-C50C-407E-A947-70E740481C1C}">
                <a14:useLocalDpi xmlns:a14="http://schemas.microsoft.com/office/drawing/2010/main" val="0"/>
              </a:ext>
            </a:extLst>
          </a:blip>
          <a:srcRect l="11140"/>
          <a:stretch>
            <a:fillRect/>
          </a:stretch>
        </p:blipFill>
        <p:spPr bwMode="auto">
          <a:xfrm>
            <a:off x="5394325" y="1793875"/>
            <a:ext cx="3025775"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2" name="Rectangle 2">
            <a:extLst>
              <a:ext uri="{FF2B5EF4-FFF2-40B4-BE49-F238E27FC236}">
                <a16:creationId xmlns:a16="http://schemas.microsoft.com/office/drawing/2014/main" id="{182CB3E5-9005-E6B0-8B27-5F3D1BE20DF7}"/>
              </a:ext>
            </a:extLst>
          </p:cNvPr>
          <p:cNvSpPr>
            <a:spLocks noChangeArrowheads="1"/>
          </p:cNvSpPr>
          <p:nvPr/>
        </p:nvSpPr>
        <p:spPr bwMode="auto">
          <a:xfrm>
            <a:off x="693738" y="1825625"/>
            <a:ext cx="4083050"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800"/>
              </a:spcAft>
            </a:pPr>
            <a:r>
              <a:rPr lang="en-GB" altLang="en-US" b="1"/>
              <a:t>Dietrich Bonhoeffer (1906-1945) </a:t>
            </a:r>
          </a:p>
          <a:p>
            <a:pPr eaLnBrk="1" hangingPunct="1">
              <a:lnSpc>
                <a:spcPct val="114000"/>
              </a:lnSpc>
              <a:spcAft>
                <a:spcPts val="1800"/>
              </a:spcAft>
            </a:pPr>
            <a:r>
              <a:rPr lang="en-GB" altLang="en-US" sz="2000"/>
              <a:t>Bonhoeffer grew up in Germany. </a:t>
            </a:r>
            <a:br>
              <a:rPr lang="en-GB" altLang="en-US" sz="2000"/>
            </a:br>
            <a:r>
              <a:rPr lang="en-GB" altLang="en-US" sz="2000"/>
              <a:t>As a pastor and theologian, he grappled with how, as a Christian, </a:t>
            </a:r>
            <a:br>
              <a:rPr lang="en-GB" altLang="en-US" sz="2000"/>
            </a:br>
            <a:r>
              <a:rPr lang="en-GB" altLang="en-US" sz="2000"/>
              <a:t>he should respond to the rise of Nazism.</a:t>
            </a:r>
          </a:p>
          <a:p>
            <a:pPr eaLnBrk="1" hangingPunct="1">
              <a:lnSpc>
                <a:spcPct val="114000"/>
              </a:lnSpc>
              <a:spcAft>
                <a:spcPts val="1800"/>
              </a:spcAft>
            </a:pPr>
            <a:r>
              <a:rPr lang="en-GB" altLang="en-US" sz="2000"/>
              <a:t>After much heart searching, he participated in a plot to kill Hitler, </a:t>
            </a:r>
            <a:br>
              <a:rPr lang="en-GB" altLang="en-US" sz="2000"/>
            </a:br>
            <a:r>
              <a:rPr lang="en-GB" altLang="en-US" sz="2000"/>
              <a:t>and was eventually imprisoned </a:t>
            </a:r>
            <a:br>
              <a:rPr lang="en-GB" altLang="en-US" sz="2000"/>
            </a:br>
            <a:r>
              <a:rPr lang="en-GB" altLang="en-US" sz="2000"/>
              <a:t>and executed. </a:t>
            </a:r>
            <a:endParaRPr lang="en-GB" altLang="en-US" sz="2000" b="1"/>
          </a:p>
        </p:txBody>
      </p:sp>
      <p:pic>
        <p:nvPicPr>
          <p:cNvPr id="20483" name="Picture 3">
            <a:extLst>
              <a:ext uri="{FF2B5EF4-FFF2-40B4-BE49-F238E27FC236}">
                <a16:creationId xmlns:a16="http://schemas.microsoft.com/office/drawing/2014/main" id="{C1F9BAC3-C8D0-E366-38A5-B947AA95CCC7}"/>
              </a:ext>
            </a:extLst>
          </p:cNvPr>
          <p:cNvPicPr>
            <a:picLocks noChangeAspect="1"/>
          </p:cNvPicPr>
          <p:nvPr/>
        </p:nvPicPr>
        <p:blipFill>
          <a:blip r:embed="rId3">
            <a:extLst>
              <a:ext uri="{28A0092B-C50C-407E-A947-70E740481C1C}">
                <a14:useLocalDpi xmlns:a14="http://schemas.microsoft.com/office/drawing/2010/main" val="0"/>
              </a:ext>
            </a:extLst>
          </a:blip>
          <a:srcRect l="5711"/>
          <a:stretch>
            <a:fillRect/>
          </a:stretch>
        </p:blipFill>
        <p:spPr bwMode="auto">
          <a:xfrm>
            <a:off x="5178425" y="1754188"/>
            <a:ext cx="3241675" cy="437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3">
            <a:extLst>
              <a:ext uri="{FF2B5EF4-FFF2-40B4-BE49-F238E27FC236}">
                <a16:creationId xmlns:a16="http://schemas.microsoft.com/office/drawing/2014/main" id="{A2F01A68-0621-B073-5E89-77DC1C772EC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4913" y="1793875"/>
            <a:ext cx="3405187" cy="434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6" name="Rectangle 2">
            <a:extLst>
              <a:ext uri="{FF2B5EF4-FFF2-40B4-BE49-F238E27FC236}">
                <a16:creationId xmlns:a16="http://schemas.microsoft.com/office/drawing/2014/main" id="{88022ECA-14C5-2AFD-0041-30064C593118}"/>
              </a:ext>
            </a:extLst>
          </p:cNvPr>
          <p:cNvSpPr>
            <a:spLocks noChangeArrowheads="1"/>
          </p:cNvSpPr>
          <p:nvPr/>
        </p:nvSpPr>
        <p:spPr bwMode="auto">
          <a:xfrm>
            <a:off x="693738" y="1825625"/>
            <a:ext cx="4124325" cy="391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Calibri" panose="020F0502020204030204" pitchFamily="34" charset="0"/>
                <a:ea typeface="Geneva" pitchFamily="124" charset="-128"/>
              </a:defRPr>
            </a:lvl1pPr>
            <a:lvl2pPr marL="742950" indent="-285750" eaLnBrk="0" hangingPunct="0">
              <a:defRPr sz="2400">
                <a:solidFill>
                  <a:schemeClr val="tx1"/>
                </a:solidFill>
                <a:latin typeface="Calibri" panose="020F0502020204030204" pitchFamily="34" charset="0"/>
                <a:ea typeface="Geneva" pitchFamily="124" charset="-128"/>
              </a:defRPr>
            </a:lvl2pPr>
            <a:lvl3pPr marL="1143000" indent="-228600" eaLnBrk="0" hangingPunct="0">
              <a:defRPr sz="2400">
                <a:solidFill>
                  <a:schemeClr val="tx1"/>
                </a:solidFill>
                <a:latin typeface="Calibri" panose="020F0502020204030204" pitchFamily="34" charset="0"/>
                <a:ea typeface="Geneva" pitchFamily="124" charset="-128"/>
              </a:defRPr>
            </a:lvl3pPr>
            <a:lvl4pPr marL="1600200" indent="-228600" eaLnBrk="0" hangingPunct="0">
              <a:defRPr sz="2400">
                <a:solidFill>
                  <a:schemeClr val="tx1"/>
                </a:solidFill>
                <a:latin typeface="Calibri" panose="020F0502020204030204" pitchFamily="34" charset="0"/>
                <a:ea typeface="Geneva" pitchFamily="124" charset="-128"/>
              </a:defRPr>
            </a:lvl4pPr>
            <a:lvl5pPr marL="2057400" indent="-228600" eaLnBrk="0" hangingPunct="0">
              <a:defRPr sz="2400">
                <a:solidFill>
                  <a:schemeClr val="tx1"/>
                </a:solidFill>
                <a:latin typeface="Calibri" panose="020F0502020204030204" pitchFamily="34" charset="0"/>
                <a:ea typeface="Geneva" pitchFamily="12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Geneva" pitchFamily="124" charset="-128"/>
              </a:defRPr>
            </a:lvl9pPr>
          </a:lstStyle>
          <a:p>
            <a:pPr eaLnBrk="1" hangingPunct="1">
              <a:lnSpc>
                <a:spcPct val="114000"/>
              </a:lnSpc>
              <a:spcAft>
                <a:spcPts val="1800"/>
              </a:spcAft>
            </a:pPr>
            <a:r>
              <a:rPr lang="en-GB" altLang="en-US" b="1"/>
              <a:t>Gustavo Gutierrez (born 1928)</a:t>
            </a:r>
            <a:endParaRPr lang="en-GB" altLang="en-US" sz="2000" b="1"/>
          </a:p>
          <a:p>
            <a:pPr eaLnBrk="1" hangingPunct="1">
              <a:lnSpc>
                <a:spcPct val="114000"/>
              </a:lnSpc>
              <a:spcAft>
                <a:spcPts val="1800"/>
              </a:spcAft>
            </a:pPr>
            <a:r>
              <a:rPr lang="en-GB" altLang="en-US" sz="2000"/>
              <a:t>A Dominican priest, Gutierrez is from Peru and is described as a liberation theologian. </a:t>
            </a:r>
          </a:p>
          <a:p>
            <a:pPr eaLnBrk="1" hangingPunct="1">
              <a:lnSpc>
                <a:spcPct val="114000"/>
              </a:lnSpc>
              <a:spcAft>
                <a:spcPts val="1800"/>
              </a:spcAft>
            </a:pPr>
            <a:r>
              <a:rPr lang="en-GB" altLang="en-US" sz="2000"/>
              <a:t>He has lived and worked amongst the slum people of Lima. </a:t>
            </a:r>
          </a:p>
          <a:p>
            <a:pPr eaLnBrk="1" hangingPunct="1">
              <a:lnSpc>
                <a:spcPct val="114000"/>
              </a:lnSpc>
              <a:spcAft>
                <a:spcPts val="1800"/>
              </a:spcAft>
            </a:pPr>
            <a:r>
              <a:rPr lang="en-GB" altLang="en-US" sz="2000"/>
              <a:t>He believes that his Christian faith calls us to work to revolutionise the social and political structures in our world.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133</TotalTime>
  <Words>451</Words>
  <Application>Microsoft Office PowerPoint</Application>
  <PresentationFormat>On-screen Show (4:3)</PresentationFormat>
  <Paragraphs>30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Audrey Facey</dc:creator>
  <cp:lastModifiedBy>Audrey Facey</cp:lastModifiedBy>
  <cp:revision>16</cp:revision>
  <dcterms:created xsi:type="dcterms:W3CDTF">2017-06-08T12:48:32Z</dcterms:created>
  <dcterms:modified xsi:type="dcterms:W3CDTF">2023-05-25T11:48:29Z</dcterms:modified>
</cp:coreProperties>
</file>