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8" r:id="rId2"/>
    <p:sldId id="257" r:id="rId3"/>
    <p:sldId id="256" r:id="rId4"/>
    <p:sldId id="261" r:id="rId5"/>
    <p:sldId id="258" r:id="rId6"/>
    <p:sldId id="269" r:id="rId7"/>
    <p:sldId id="259" r:id="rId8"/>
    <p:sldId id="260" r:id="rId9"/>
    <p:sldId id="264" r:id="rId10"/>
    <p:sldId id="262" r:id="rId11"/>
    <p:sldId id="263" r:id="rId12"/>
    <p:sldId id="265" r:id="rId13"/>
    <p:sldId id="266" r:id="rId14"/>
    <p:sldId id="267" r:id="rId15"/>
    <p:sldId id="271" r:id="rId16"/>
    <p:sldId id="270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78D41"/>
    <a:srgbClr val="1162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6471AA-DE7C-490C-AD8A-CDC522AD7138}" v="2" dt="2022-11-23T14:27:44.763"/>
    <p1510:client id="{1808CEC3-8E09-4273-8CD2-85EA641B56C9}" v="1" dt="2022-11-28T11:09:41.562"/>
    <p1510:client id="{5B5356EC-44DB-4F3F-888E-39C360866DEB}" v="10" dt="2022-11-16T16:59:19.405"/>
    <p1510:client id="{731FB750-6FCA-42A4-B428-9B70FA25EAD2}" v="1" dt="2022-11-24T11:10:08.211"/>
    <p1510:client id="{88C5AD5A-D5DA-4442-9ECA-8EADFCC0509F}" v="12" dt="2022-11-23T16:16:12.796"/>
    <p1510:client id="{A16BF91C-6916-4AD6-B37C-2FE747D21352}" v="641" dt="2022-11-21T11:12:31.778"/>
    <p1510:client id="{A8095EC2-7385-4B37-A384-F382A1DEAC34}" v="14" dt="2022-11-21T11:48:20.706"/>
    <p1510:client id="{E5013209-A8A3-4F03-9FEC-047719EE4723}" v="895" dt="2022-11-16T12:48:44.477"/>
    <p1510:client id="{FCEE6F41-0DC8-4BAA-B9A5-BEDADC5FCF69}" v="10" dt="2022-11-22T09:50:41.4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PIT Shared Drive" userId="wg+7ULYbd22fdMB16N9LjUnKC10+Cbz+Jfo0KXV07KQ=" providerId="None" clId="Web-{A16BF91C-6916-4AD6-B37C-2FE747D21352}"/>
    <pc:docChg chg="addSld delSld modSld">
      <pc:chgData name="JPIT Shared Drive" userId="wg+7ULYbd22fdMB16N9LjUnKC10+Cbz+Jfo0KXV07KQ=" providerId="None" clId="Web-{A16BF91C-6916-4AD6-B37C-2FE747D21352}" dt="2022-11-21T11:12:31.778" v="620"/>
      <pc:docMkLst>
        <pc:docMk/>
      </pc:docMkLst>
      <pc:sldChg chg="addSp modSp">
        <pc:chgData name="JPIT Shared Drive" userId="wg+7ULYbd22fdMB16N9LjUnKC10+Cbz+Jfo0KXV07KQ=" providerId="None" clId="Web-{A16BF91C-6916-4AD6-B37C-2FE747D21352}" dt="2022-11-21T10:48:57.001" v="257" actId="1076"/>
        <pc:sldMkLst>
          <pc:docMk/>
          <pc:sldMk cId="626941760" sldId="258"/>
        </pc:sldMkLst>
        <pc:spChg chg="mod">
          <ac:chgData name="JPIT Shared Drive" userId="wg+7ULYbd22fdMB16N9LjUnKC10+Cbz+Jfo0KXV07KQ=" providerId="None" clId="Web-{A16BF91C-6916-4AD6-B37C-2FE747D21352}" dt="2022-11-21T10:48:55.673" v="256" actId="20577"/>
          <ac:spMkLst>
            <pc:docMk/>
            <pc:sldMk cId="626941760" sldId="258"/>
            <ac:spMk id="2" creationId="{00000000-0000-0000-0000-000000000000}"/>
          </ac:spMkLst>
        </pc:spChg>
        <pc:grpChg chg="mod">
          <ac:chgData name="JPIT Shared Drive" userId="wg+7ULYbd22fdMB16N9LjUnKC10+Cbz+Jfo0KXV07KQ=" providerId="None" clId="Web-{A16BF91C-6916-4AD6-B37C-2FE747D21352}" dt="2022-11-21T10:03:01.372" v="19" actId="1076"/>
          <ac:grpSpMkLst>
            <pc:docMk/>
            <pc:sldMk cId="626941760" sldId="258"/>
            <ac:grpSpMk id="7" creationId="{C7FF0FB7-2D9A-8827-C2D9-F8306281CE63}"/>
          </ac:grpSpMkLst>
        </pc:grpChg>
        <pc:picChg chg="add mod modCrop">
          <ac:chgData name="JPIT Shared Drive" userId="wg+7ULYbd22fdMB16N9LjUnKC10+Cbz+Jfo0KXV07KQ=" providerId="None" clId="Web-{A16BF91C-6916-4AD6-B37C-2FE747D21352}" dt="2022-11-21T10:02:59.294" v="18" actId="1076"/>
          <ac:picMkLst>
            <pc:docMk/>
            <pc:sldMk cId="626941760" sldId="258"/>
            <ac:picMk id="3" creationId="{090DC71A-92B7-8EB4-1B77-4ADA15D32814}"/>
          </ac:picMkLst>
        </pc:picChg>
        <pc:picChg chg="add mod modCrop">
          <ac:chgData name="JPIT Shared Drive" userId="wg+7ULYbd22fdMB16N9LjUnKC10+Cbz+Jfo0KXV07KQ=" providerId="None" clId="Web-{A16BF91C-6916-4AD6-B37C-2FE747D21352}" dt="2022-11-21T10:48:57.001" v="257" actId="1076"/>
          <ac:picMkLst>
            <pc:docMk/>
            <pc:sldMk cId="626941760" sldId="258"/>
            <ac:picMk id="8" creationId="{44C179A2-EC0A-F85D-535C-A9052E4E8D04}"/>
          </ac:picMkLst>
        </pc:picChg>
      </pc:sldChg>
      <pc:sldChg chg="addSp delSp modSp">
        <pc:chgData name="JPIT Shared Drive" userId="wg+7ULYbd22fdMB16N9LjUnKC10+Cbz+Jfo0KXV07KQ=" providerId="None" clId="Web-{A16BF91C-6916-4AD6-B37C-2FE747D21352}" dt="2022-11-21T10:33:02.520" v="126" actId="1076"/>
        <pc:sldMkLst>
          <pc:docMk/>
          <pc:sldMk cId="1636352372" sldId="259"/>
        </pc:sldMkLst>
        <pc:spChg chg="del mod">
          <ac:chgData name="JPIT Shared Drive" userId="wg+7ULYbd22fdMB16N9LjUnKC10+Cbz+Jfo0KXV07KQ=" providerId="None" clId="Web-{A16BF91C-6916-4AD6-B37C-2FE747D21352}" dt="2022-11-21T10:27:31.541" v="117"/>
          <ac:spMkLst>
            <pc:docMk/>
            <pc:sldMk cId="1636352372" sldId="259"/>
            <ac:spMk id="2" creationId="{00000000-0000-0000-0000-000000000000}"/>
          </ac:spMkLst>
        </pc:spChg>
        <pc:spChg chg="del">
          <ac:chgData name="JPIT Shared Drive" userId="wg+7ULYbd22fdMB16N9LjUnKC10+Cbz+Jfo0KXV07KQ=" providerId="None" clId="Web-{A16BF91C-6916-4AD6-B37C-2FE747D21352}" dt="2022-11-21T10:21:52.062" v="103"/>
          <ac:spMkLst>
            <pc:docMk/>
            <pc:sldMk cId="1636352372" sldId="259"/>
            <ac:spMk id="3" creationId="{00000000-0000-0000-0000-000000000000}"/>
          </ac:spMkLst>
        </pc:spChg>
        <pc:spChg chg="add del mod">
          <ac:chgData name="JPIT Shared Drive" userId="wg+7ULYbd22fdMB16N9LjUnKC10+Cbz+Jfo0KXV07KQ=" providerId="None" clId="Web-{A16BF91C-6916-4AD6-B37C-2FE747D21352}" dt="2022-11-21T10:27:33.588" v="118"/>
          <ac:spMkLst>
            <pc:docMk/>
            <pc:sldMk cId="1636352372" sldId="259"/>
            <ac:spMk id="7" creationId="{1241B3D8-69E2-97F1-C571-3567CD35D074}"/>
          </ac:spMkLst>
        </pc:spChg>
        <pc:picChg chg="add mod ord">
          <ac:chgData name="JPIT Shared Drive" userId="wg+7ULYbd22fdMB16N9LjUnKC10+Cbz+Jfo0KXV07KQ=" providerId="None" clId="Web-{A16BF91C-6916-4AD6-B37C-2FE747D21352}" dt="2022-11-21T10:33:02.520" v="126" actId="1076"/>
          <ac:picMkLst>
            <pc:docMk/>
            <pc:sldMk cId="1636352372" sldId="259"/>
            <ac:picMk id="5" creationId="{2C34D2DB-E67B-8B9C-D662-0A8EA07DE7E5}"/>
          </ac:picMkLst>
        </pc:picChg>
      </pc:sldChg>
      <pc:sldChg chg="modSp">
        <pc:chgData name="JPIT Shared Drive" userId="wg+7ULYbd22fdMB16N9LjUnKC10+Cbz+Jfo0KXV07KQ=" providerId="None" clId="Web-{A16BF91C-6916-4AD6-B37C-2FE747D21352}" dt="2022-11-21T10:05:11.673" v="50" actId="20577"/>
        <pc:sldMkLst>
          <pc:docMk/>
          <pc:sldMk cId="1981502422" sldId="260"/>
        </pc:sldMkLst>
        <pc:spChg chg="mod">
          <ac:chgData name="JPIT Shared Drive" userId="wg+7ULYbd22fdMB16N9LjUnKC10+Cbz+Jfo0KXV07KQ=" providerId="None" clId="Web-{A16BF91C-6916-4AD6-B37C-2FE747D21352}" dt="2022-11-21T10:05:11.673" v="50" actId="20577"/>
          <ac:spMkLst>
            <pc:docMk/>
            <pc:sldMk cId="1981502422" sldId="260"/>
            <ac:spMk id="2" creationId="{00000000-0000-0000-0000-000000000000}"/>
          </ac:spMkLst>
        </pc:spChg>
      </pc:sldChg>
      <pc:sldChg chg="addSp delSp modSp new">
        <pc:chgData name="JPIT Shared Drive" userId="wg+7ULYbd22fdMB16N9LjUnKC10+Cbz+Jfo0KXV07KQ=" providerId="None" clId="Web-{A16BF91C-6916-4AD6-B37C-2FE747D21352}" dt="2022-11-21T10:47:53.218" v="247" actId="1076"/>
        <pc:sldMkLst>
          <pc:docMk/>
          <pc:sldMk cId="1825100478" sldId="269"/>
        </pc:sldMkLst>
        <pc:spChg chg="mod">
          <ac:chgData name="JPIT Shared Drive" userId="wg+7ULYbd22fdMB16N9LjUnKC10+Cbz+Jfo0KXV07KQ=" providerId="None" clId="Web-{A16BF91C-6916-4AD6-B37C-2FE747D21352}" dt="2022-11-21T10:33:21.442" v="130" actId="20577"/>
          <ac:spMkLst>
            <pc:docMk/>
            <pc:sldMk cId="1825100478" sldId="269"/>
            <ac:spMk id="2" creationId="{8E622C3F-77EA-11DE-9F29-597216C48368}"/>
          </ac:spMkLst>
        </pc:spChg>
        <pc:spChg chg="del mod">
          <ac:chgData name="JPIT Shared Drive" userId="wg+7ULYbd22fdMB16N9LjUnKC10+Cbz+Jfo0KXV07KQ=" providerId="None" clId="Web-{A16BF91C-6916-4AD6-B37C-2FE747D21352}" dt="2022-11-21T10:28:54.419" v="123"/>
          <ac:spMkLst>
            <pc:docMk/>
            <pc:sldMk cId="1825100478" sldId="269"/>
            <ac:spMk id="3" creationId="{43427413-2FFC-F04B-9EFF-591FC8A0701D}"/>
          </ac:spMkLst>
        </pc:spChg>
        <pc:spChg chg="add del mod">
          <ac:chgData name="JPIT Shared Drive" userId="wg+7ULYbd22fdMB16N9LjUnKC10+Cbz+Jfo0KXV07KQ=" providerId="None" clId="Web-{A16BF91C-6916-4AD6-B37C-2FE747D21352}" dt="2022-11-21T10:33:09.786" v="127"/>
          <ac:spMkLst>
            <pc:docMk/>
            <pc:sldMk cId="1825100478" sldId="269"/>
            <ac:spMk id="5" creationId="{A3E7DD53-8FFB-A418-B113-C4F92DF4B6EA}"/>
          </ac:spMkLst>
        </pc:spChg>
        <pc:spChg chg="add mod">
          <ac:chgData name="JPIT Shared Drive" userId="wg+7ULYbd22fdMB16N9LjUnKC10+Cbz+Jfo0KXV07KQ=" providerId="None" clId="Web-{A16BF91C-6916-4AD6-B37C-2FE747D21352}" dt="2022-11-21T10:47:25.092" v="239" actId="14100"/>
          <ac:spMkLst>
            <pc:docMk/>
            <pc:sldMk cId="1825100478" sldId="269"/>
            <ac:spMk id="13" creationId="{AC065DBB-CA79-11AE-5A7D-AD737E800F02}"/>
          </ac:spMkLst>
        </pc:spChg>
        <pc:spChg chg="add mod">
          <ac:chgData name="JPIT Shared Drive" userId="wg+7ULYbd22fdMB16N9LjUnKC10+Cbz+Jfo0KXV07KQ=" providerId="None" clId="Web-{A16BF91C-6916-4AD6-B37C-2FE747D21352}" dt="2022-11-21T10:47:33.561" v="241" actId="1076"/>
          <ac:spMkLst>
            <pc:docMk/>
            <pc:sldMk cId="1825100478" sldId="269"/>
            <ac:spMk id="14" creationId="{5F77689A-979B-67B2-7C57-1C5CA5712008}"/>
          </ac:spMkLst>
        </pc:spChg>
        <pc:spChg chg="add mod">
          <ac:chgData name="JPIT Shared Drive" userId="wg+7ULYbd22fdMB16N9LjUnKC10+Cbz+Jfo0KXV07KQ=" providerId="None" clId="Web-{A16BF91C-6916-4AD6-B37C-2FE747D21352}" dt="2022-11-21T10:47:44.452" v="245" actId="1076"/>
          <ac:spMkLst>
            <pc:docMk/>
            <pc:sldMk cId="1825100478" sldId="269"/>
            <ac:spMk id="15" creationId="{AD55F501-9181-EA1D-A9E5-B8669E041A58}"/>
          </ac:spMkLst>
        </pc:spChg>
        <pc:spChg chg="add mod">
          <ac:chgData name="JPIT Shared Drive" userId="wg+7ULYbd22fdMB16N9LjUnKC10+Cbz+Jfo0KXV07KQ=" providerId="None" clId="Web-{A16BF91C-6916-4AD6-B37C-2FE747D21352}" dt="2022-11-21T10:47:53.218" v="247" actId="1076"/>
          <ac:spMkLst>
            <pc:docMk/>
            <pc:sldMk cId="1825100478" sldId="269"/>
            <ac:spMk id="16" creationId="{AB6FD898-F325-6291-FD60-0F4114D1A6E8}"/>
          </ac:spMkLst>
        </pc:spChg>
        <pc:picChg chg="add mod">
          <ac:chgData name="JPIT Shared Drive" userId="wg+7ULYbd22fdMB16N9LjUnKC10+Cbz+Jfo0KXV07KQ=" providerId="None" clId="Web-{A16BF91C-6916-4AD6-B37C-2FE747D21352}" dt="2022-11-21T10:45:41.761" v="219" actId="14100"/>
          <ac:picMkLst>
            <pc:docMk/>
            <pc:sldMk cId="1825100478" sldId="269"/>
            <ac:picMk id="6" creationId="{35DFC144-1AC0-24F0-8FED-0F0BFC9D1DDB}"/>
          </ac:picMkLst>
        </pc:picChg>
        <pc:picChg chg="add mod ord">
          <ac:chgData name="JPIT Shared Drive" userId="wg+7ULYbd22fdMB16N9LjUnKC10+Cbz+Jfo0KXV07KQ=" providerId="None" clId="Web-{A16BF91C-6916-4AD6-B37C-2FE747D21352}" dt="2022-11-21T10:43:22.866" v="191" actId="1076"/>
          <ac:picMkLst>
            <pc:docMk/>
            <pc:sldMk cId="1825100478" sldId="269"/>
            <ac:picMk id="7" creationId="{1008937C-4599-941E-077B-101126D39D78}"/>
          </ac:picMkLst>
        </pc:picChg>
        <pc:picChg chg="add mod ord">
          <ac:chgData name="JPIT Shared Drive" userId="wg+7ULYbd22fdMB16N9LjUnKC10+Cbz+Jfo0KXV07KQ=" providerId="None" clId="Web-{A16BF91C-6916-4AD6-B37C-2FE747D21352}" dt="2022-11-21T10:45:19.339" v="215" actId="1076"/>
          <ac:picMkLst>
            <pc:docMk/>
            <pc:sldMk cId="1825100478" sldId="269"/>
            <ac:picMk id="8" creationId="{B28C8406-27E6-CC01-4CF4-45E8AF924E35}"/>
          </ac:picMkLst>
        </pc:picChg>
        <pc:picChg chg="add del mod modCrop">
          <ac:chgData name="JPIT Shared Drive" userId="wg+7ULYbd22fdMB16N9LjUnKC10+Cbz+Jfo0KXV07KQ=" providerId="None" clId="Web-{A16BF91C-6916-4AD6-B37C-2FE747D21352}" dt="2022-11-21T10:43:18.147" v="187"/>
          <ac:picMkLst>
            <pc:docMk/>
            <pc:sldMk cId="1825100478" sldId="269"/>
            <ac:picMk id="9" creationId="{1FB0CF17-36E5-FBFC-6F9E-2D32C726D33F}"/>
          </ac:picMkLst>
        </pc:picChg>
        <pc:picChg chg="add del mod modCrop">
          <ac:chgData name="JPIT Shared Drive" userId="wg+7ULYbd22fdMB16N9LjUnKC10+Cbz+Jfo0KXV07KQ=" providerId="None" clId="Web-{A16BF91C-6916-4AD6-B37C-2FE747D21352}" dt="2022-11-21T10:46:27.591" v="227"/>
          <ac:picMkLst>
            <pc:docMk/>
            <pc:sldMk cId="1825100478" sldId="269"/>
            <ac:picMk id="10" creationId="{CEA05B49-5064-BAFC-771F-6D416F21F22A}"/>
          </ac:picMkLst>
        </pc:picChg>
        <pc:picChg chg="add mod modCrop">
          <ac:chgData name="JPIT Shared Drive" userId="wg+7ULYbd22fdMB16N9LjUnKC10+Cbz+Jfo0KXV07KQ=" providerId="None" clId="Web-{A16BF91C-6916-4AD6-B37C-2FE747D21352}" dt="2022-11-21T10:45:33.870" v="216" actId="1076"/>
          <ac:picMkLst>
            <pc:docMk/>
            <pc:sldMk cId="1825100478" sldId="269"/>
            <ac:picMk id="11" creationId="{16356160-478F-F360-40F3-3302E276834D}"/>
          </ac:picMkLst>
        </pc:picChg>
        <pc:picChg chg="add mod">
          <ac:chgData name="JPIT Shared Drive" userId="wg+7ULYbd22fdMB16N9LjUnKC10+Cbz+Jfo0KXV07KQ=" providerId="None" clId="Web-{A16BF91C-6916-4AD6-B37C-2FE747D21352}" dt="2022-11-21T10:46:55.248" v="231" actId="1076"/>
          <ac:picMkLst>
            <pc:docMk/>
            <pc:sldMk cId="1825100478" sldId="269"/>
            <ac:picMk id="12" creationId="{29799E18-E9C2-60CD-279E-3493BBEBB948}"/>
          </ac:picMkLst>
        </pc:picChg>
      </pc:sldChg>
      <pc:sldChg chg="addSp delSp modSp new">
        <pc:chgData name="JPIT Shared Drive" userId="wg+7ULYbd22fdMB16N9LjUnKC10+Cbz+Jfo0KXV07KQ=" providerId="None" clId="Web-{A16BF91C-6916-4AD6-B37C-2FE747D21352}" dt="2022-11-21T10:53:12.634" v="287" actId="1076"/>
        <pc:sldMkLst>
          <pc:docMk/>
          <pc:sldMk cId="2633280582" sldId="270"/>
        </pc:sldMkLst>
        <pc:spChg chg="del">
          <ac:chgData name="JPIT Shared Drive" userId="wg+7ULYbd22fdMB16N9LjUnKC10+Cbz+Jfo0KXV07KQ=" providerId="None" clId="Web-{A16BF91C-6916-4AD6-B37C-2FE747D21352}" dt="2022-11-21T10:50:42.833" v="260"/>
          <ac:spMkLst>
            <pc:docMk/>
            <pc:sldMk cId="2633280582" sldId="270"/>
            <ac:spMk id="2" creationId="{4A9E065F-48B0-A18D-897D-2A374825921C}"/>
          </ac:spMkLst>
        </pc:spChg>
        <pc:spChg chg="del">
          <ac:chgData name="JPIT Shared Drive" userId="wg+7ULYbd22fdMB16N9LjUnKC10+Cbz+Jfo0KXV07KQ=" providerId="None" clId="Web-{A16BF91C-6916-4AD6-B37C-2FE747D21352}" dt="2022-11-21T10:50:41.067" v="259"/>
          <ac:spMkLst>
            <pc:docMk/>
            <pc:sldMk cId="2633280582" sldId="270"/>
            <ac:spMk id="3" creationId="{17B4D829-78AB-0B7B-3665-4044827D0E86}"/>
          </ac:spMkLst>
        </pc:spChg>
        <pc:spChg chg="add mod">
          <ac:chgData name="JPIT Shared Drive" userId="wg+7ULYbd22fdMB16N9LjUnKC10+Cbz+Jfo0KXV07KQ=" providerId="None" clId="Web-{A16BF91C-6916-4AD6-B37C-2FE747D21352}" dt="2022-11-21T10:53:12.634" v="287" actId="1076"/>
          <ac:spMkLst>
            <pc:docMk/>
            <pc:sldMk cId="2633280582" sldId="270"/>
            <ac:spMk id="8" creationId="{1ADB75B7-19DA-BC0F-A32E-185E4E4EDD3C}"/>
          </ac:spMkLst>
        </pc:spChg>
        <pc:picChg chg="add mod">
          <ac:chgData name="JPIT Shared Drive" userId="wg+7ULYbd22fdMB16N9LjUnKC10+Cbz+Jfo0KXV07KQ=" providerId="None" clId="Web-{A16BF91C-6916-4AD6-B37C-2FE747D21352}" dt="2022-11-21T10:52:53.774" v="278" actId="1076"/>
          <ac:picMkLst>
            <pc:docMk/>
            <pc:sldMk cId="2633280582" sldId="270"/>
            <ac:picMk id="4" creationId="{A095C983-158E-5F9B-8628-1A4B406CF344}"/>
          </ac:picMkLst>
        </pc:picChg>
        <pc:picChg chg="add">
          <ac:chgData name="JPIT Shared Drive" userId="wg+7ULYbd22fdMB16N9LjUnKC10+Cbz+Jfo0KXV07KQ=" providerId="None" clId="Web-{A16BF91C-6916-4AD6-B37C-2FE747D21352}" dt="2022-11-21T10:51:00.536" v="265"/>
          <ac:picMkLst>
            <pc:docMk/>
            <pc:sldMk cId="2633280582" sldId="270"/>
            <ac:picMk id="6" creationId="{412FB1DB-DEDB-AF88-D5AB-216CC11985CA}"/>
          </ac:picMkLst>
        </pc:picChg>
      </pc:sldChg>
      <pc:sldChg chg="addSp delSp modSp new">
        <pc:chgData name="JPIT Shared Drive" userId="wg+7ULYbd22fdMB16N9LjUnKC10+Cbz+Jfo0KXV07KQ=" providerId="None" clId="Web-{A16BF91C-6916-4AD6-B37C-2FE747D21352}" dt="2022-11-21T11:08:27.505" v="619"/>
        <pc:sldMkLst>
          <pc:docMk/>
          <pc:sldMk cId="1529183354" sldId="271"/>
        </pc:sldMkLst>
        <pc:spChg chg="mod">
          <ac:chgData name="JPIT Shared Drive" userId="wg+7ULYbd22fdMB16N9LjUnKC10+Cbz+Jfo0KXV07KQ=" providerId="None" clId="Web-{A16BF91C-6916-4AD6-B37C-2FE747D21352}" dt="2022-11-21T10:52:50.258" v="277" actId="20577"/>
          <ac:spMkLst>
            <pc:docMk/>
            <pc:sldMk cId="1529183354" sldId="271"/>
            <ac:spMk id="2" creationId="{9414DAE5-BDB4-6A7A-4BEE-4A15C3E43DFE}"/>
          </ac:spMkLst>
        </pc:spChg>
        <pc:spChg chg="del">
          <ac:chgData name="JPIT Shared Drive" userId="wg+7ULYbd22fdMB16N9LjUnKC10+Cbz+Jfo0KXV07KQ=" providerId="None" clId="Web-{A16BF91C-6916-4AD6-B37C-2FE747D21352}" dt="2022-11-21T10:55:10.153" v="288"/>
          <ac:spMkLst>
            <pc:docMk/>
            <pc:sldMk cId="1529183354" sldId="271"/>
            <ac:spMk id="3" creationId="{8BC80DB2-EF4D-6EB3-D754-F5C78F40A3B1}"/>
          </ac:spMkLst>
        </pc:spChg>
        <pc:picChg chg="add mod modCrop">
          <ac:chgData name="JPIT Shared Drive" userId="wg+7ULYbd22fdMB16N9LjUnKC10+Cbz+Jfo0KXV07KQ=" providerId="None" clId="Web-{A16BF91C-6916-4AD6-B37C-2FE747D21352}" dt="2022-11-21T10:56:31.452" v="309" actId="1076"/>
          <ac:picMkLst>
            <pc:docMk/>
            <pc:sldMk cId="1529183354" sldId="271"/>
            <ac:picMk id="4" creationId="{63CA287B-A374-988C-B489-AD369CB8A95D}"/>
          </ac:picMkLst>
        </pc:picChg>
        <pc:picChg chg="add">
          <ac:chgData name="JPIT Shared Drive" userId="wg+7ULYbd22fdMB16N9LjUnKC10+Cbz+Jfo0KXV07KQ=" providerId="None" clId="Web-{A16BF91C-6916-4AD6-B37C-2FE747D21352}" dt="2022-11-21T11:08:27.505" v="619"/>
          <ac:picMkLst>
            <pc:docMk/>
            <pc:sldMk cId="1529183354" sldId="271"/>
            <ac:picMk id="6" creationId="{23E9F1CD-5443-824C-5D9D-DA4618CD9614}"/>
          </ac:picMkLst>
        </pc:picChg>
      </pc:sldChg>
      <pc:sldChg chg="addSp modSp new">
        <pc:chgData name="JPIT Shared Drive" userId="wg+7ULYbd22fdMB16N9LjUnKC10+Cbz+Jfo0KXV07KQ=" providerId="None" clId="Web-{A16BF91C-6916-4AD6-B37C-2FE747D21352}" dt="2022-11-21T11:12:31.778" v="620"/>
        <pc:sldMkLst>
          <pc:docMk/>
          <pc:sldMk cId="1611866079" sldId="272"/>
        </pc:sldMkLst>
        <pc:spChg chg="mod">
          <ac:chgData name="JPIT Shared Drive" userId="wg+7ULYbd22fdMB16N9LjUnKC10+Cbz+Jfo0KXV07KQ=" providerId="None" clId="Web-{A16BF91C-6916-4AD6-B37C-2FE747D21352}" dt="2022-11-21T11:12:31.778" v="620"/>
          <ac:spMkLst>
            <pc:docMk/>
            <pc:sldMk cId="1611866079" sldId="272"/>
            <ac:spMk id="2" creationId="{1E1289CA-B929-6E36-7BE3-B38904422DBD}"/>
          </ac:spMkLst>
        </pc:spChg>
        <pc:spChg chg="mod">
          <ac:chgData name="JPIT Shared Drive" userId="wg+7ULYbd22fdMB16N9LjUnKC10+Cbz+Jfo0KXV07KQ=" providerId="None" clId="Web-{A16BF91C-6916-4AD6-B37C-2FE747D21352}" dt="2022-11-21T11:01:16.227" v="526" actId="20577"/>
          <ac:spMkLst>
            <pc:docMk/>
            <pc:sldMk cId="1611866079" sldId="272"/>
            <ac:spMk id="3" creationId="{F428E5F8-8308-DD18-00E2-5D745A2431B8}"/>
          </ac:spMkLst>
        </pc:spChg>
        <pc:picChg chg="add">
          <ac:chgData name="JPIT Shared Drive" userId="wg+7ULYbd22fdMB16N9LjUnKC10+Cbz+Jfo0KXV07KQ=" providerId="None" clId="Web-{A16BF91C-6916-4AD6-B37C-2FE747D21352}" dt="2022-11-21T11:01:22.508" v="527"/>
          <ac:picMkLst>
            <pc:docMk/>
            <pc:sldMk cId="1611866079" sldId="272"/>
            <ac:picMk id="5" creationId="{663110D4-C6AA-BB79-FE39-A9BC32A7B4C4}"/>
          </ac:picMkLst>
        </pc:picChg>
      </pc:sldChg>
      <pc:sldChg chg="delSp new del">
        <pc:chgData name="JPIT Shared Drive" userId="wg+7ULYbd22fdMB16N9LjUnKC10+Cbz+Jfo0KXV07KQ=" providerId="None" clId="Web-{A16BF91C-6916-4AD6-B37C-2FE747D21352}" dt="2022-11-21T10:57:46.252" v="313"/>
        <pc:sldMkLst>
          <pc:docMk/>
          <pc:sldMk cId="2544541033" sldId="272"/>
        </pc:sldMkLst>
        <pc:spChg chg="del">
          <ac:chgData name="JPIT Shared Drive" userId="wg+7ULYbd22fdMB16N9LjUnKC10+Cbz+Jfo0KXV07KQ=" providerId="None" clId="Web-{A16BF91C-6916-4AD6-B37C-2FE747D21352}" dt="2022-11-21T10:57:43.611" v="312"/>
          <ac:spMkLst>
            <pc:docMk/>
            <pc:sldMk cId="2544541033" sldId="272"/>
            <ac:spMk id="2" creationId="{73EE2E19-5B46-F3E5-260A-571F206CA3C8}"/>
          </ac:spMkLst>
        </pc:spChg>
        <pc:spChg chg="del">
          <ac:chgData name="JPIT Shared Drive" userId="wg+7ULYbd22fdMB16N9LjUnKC10+Cbz+Jfo0KXV07KQ=" providerId="None" clId="Web-{A16BF91C-6916-4AD6-B37C-2FE747D21352}" dt="2022-11-21T10:57:41.204" v="311"/>
          <ac:spMkLst>
            <pc:docMk/>
            <pc:sldMk cId="2544541033" sldId="272"/>
            <ac:spMk id="3" creationId="{13E13974-011F-256E-7388-8F3C5D8577D8}"/>
          </ac:spMkLst>
        </pc:spChg>
      </pc:sldChg>
      <pc:sldChg chg="addSp modSp new">
        <pc:chgData name="JPIT Shared Drive" userId="wg+7ULYbd22fdMB16N9LjUnKC10+Cbz+Jfo0KXV07KQ=" providerId="None" clId="Web-{A16BF91C-6916-4AD6-B37C-2FE747D21352}" dt="2022-11-21T11:06:43.658" v="606" actId="20577"/>
        <pc:sldMkLst>
          <pc:docMk/>
          <pc:sldMk cId="2820257616" sldId="273"/>
        </pc:sldMkLst>
        <pc:spChg chg="mod">
          <ac:chgData name="JPIT Shared Drive" userId="wg+7ULYbd22fdMB16N9LjUnKC10+Cbz+Jfo0KXV07KQ=" providerId="None" clId="Web-{A16BF91C-6916-4AD6-B37C-2FE747D21352}" dt="2022-11-21T11:03:23.840" v="594" actId="20577"/>
          <ac:spMkLst>
            <pc:docMk/>
            <pc:sldMk cId="2820257616" sldId="273"/>
            <ac:spMk id="2" creationId="{B793DB7C-3332-3E61-9F6B-8AAE6D014883}"/>
          </ac:spMkLst>
        </pc:spChg>
        <pc:spChg chg="mod">
          <ac:chgData name="JPIT Shared Drive" userId="wg+7ULYbd22fdMB16N9LjUnKC10+Cbz+Jfo0KXV07KQ=" providerId="None" clId="Web-{A16BF91C-6916-4AD6-B37C-2FE747D21352}" dt="2022-11-21T11:06:43.658" v="606" actId="20577"/>
          <ac:spMkLst>
            <pc:docMk/>
            <pc:sldMk cId="2820257616" sldId="273"/>
            <ac:spMk id="3" creationId="{E28B39CF-C03E-E6CD-73D6-B395A63D1635}"/>
          </ac:spMkLst>
        </pc:spChg>
        <pc:picChg chg="add">
          <ac:chgData name="JPIT Shared Drive" userId="wg+7ULYbd22fdMB16N9LjUnKC10+Cbz+Jfo0KXV07KQ=" providerId="None" clId="Web-{A16BF91C-6916-4AD6-B37C-2FE747D21352}" dt="2022-11-21T11:03:10.886" v="587"/>
          <ac:picMkLst>
            <pc:docMk/>
            <pc:sldMk cId="2820257616" sldId="273"/>
            <ac:picMk id="5" creationId="{CB732D93-2F19-95F2-9C6F-D94CD9B14110}"/>
          </ac:picMkLst>
        </pc:picChg>
      </pc:sldChg>
      <pc:sldChg chg="addSp delSp modSp new">
        <pc:chgData name="JPIT Shared Drive" userId="wg+7ULYbd22fdMB16N9LjUnKC10+Cbz+Jfo0KXV07KQ=" providerId="None" clId="Web-{A16BF91C-6916-4AD6-B37C-2FE747D21352}" dt="2022-11-21T11:06:32.330" v="603"/>
        <pc:sldMkLst>
          <pc:docMk/>
          <pc:sldMk cId="1725614721" sldId="274"/>
        </pc:sldMkLst>
        <pc:spChg chg="del">
          <ac:chgData name="JPIT Shared Drive" userId="wg+7ULYbd22fdMB16N9LjUnKC10+Cbz+Jfo0KXV07KQ=" providerId="None" clId="Web-{A16BF91C-6916-4AD6-B37C-2FE747D21352}" dt="2022-11-21T11:03:35.762" v="596"/>
          <ac:spMkLst>
            <pc:docMk/>
            <pc:sldMk cId="1725614721" sldId="274"/>
            <ac:spMk id="2" creationId="{E01A166B-0BCA-6F3D-AA6B-046E22280790}"/>
          </ac:spMkLst>
        </pc:spChg>
        <pc:spChg chg="del">
          <ac:chgData name="JPIT Shared Drive" userId="wg+7ULYbd22fdMB16N9LjUnKC10+Cbz+Jfo0KXV07KQ=" providerId="None" clId="Web-{A16BF91C-6916-4AD6-B37C-2FE747D21352}" dt="2022-11-21T11:03:37.590" v="597"/>
          <ac:spMkLst>
            <pc:docMk/>
            <pc:sldMk cId="1725614721" sldId="274"/>
            <ac:spMk id="3" creationId="{5DEFB481-5316-C28D-CE4E-3A1C7533F5B1}"/>
          </ac:spMkLst>
        </pc:spChg>
        <pc:picChg chg="add mod">
          <ac:chgData name="JPIT Shared Drive" userId="wg+7ULYbd22fdMB16N9LjUnKC10+Cbz+Jfo0KXV07KQ=" providerId="None" clId="Web-{A16BF91C-6916-4AD6-B37C-2FE747D21352}" dt="2022-11-21T11:06:25.548" v="602" actId="1076"/>
          <ac:picMkLst>
            <pc:docMk/>
            <pc:sldMk cId="1725614721" sldId="274"/>
            <ac:picMk id="4" creationId="{92D0AE2D-2CB9-4055-B571-71E895B32297}"/>
          </ac:picMkLst>
        </pc:picChg>
        <pc:picChg chg="add">
          <ac:chgData name="JPIT Shared Drive" userId="wg+7ULYbd22fdMB16N9LjUnKC10+Cbz+Jfo0KXV07KQ=" providerId="None" clId="Web-{A16BF91C-6916-4AD6-B37C-2FE747D21352}" dt="2022-11-21T11:06:32.330" v="603"/>
          <ac:picMkLst>
            <pc:docMk/>
            <pc:sldMk cId="1725614721" sldId="274"/>
            <ac:picMk id="6" creationId="{B7160A1B-DE4D-A2EB-085E-F8C835E4BD59}"/>
          </ac:picMkLst>
        </pc:picChg>
      </pc:sldChg>
      <pc:sldChg chg="addSp delSp modSp new mod setBg">
        <pc:chgData name="JPIT Shared Drive" userId="wg+7ULYbd22fdMB16N9LjUnKC10+Cbz+Jfo0KXV07KQ=" providerId="None" clId="Web-{A16BF91C-6916-4AD6-B37C-2FE747D21352}" dt="2022-11-21T11:08:17.958" v="618"/>
        <pc:sldMkLst>
          <pc:docMk/>
          <pc:sldMk cId="2498600475" sldId="275"/>
        </pc:sldMkLst>
        <pc:spChg chg="del">
          <ac:chgData name="JPIT Shared Drive" userId="wg+7ULYbd22fdMB16N9LjUnKC10+Cbz+Jfo0KXV07KQ=" providerId="None" clId="Web-{A16BF91C-6916-4AD6-B37C-2FE747D21352}" dt="2022-11-21T11:07:45.848" v="612"/>
          <ac:spMkLst>
            <pc:docMk/>
            <pc:sldMk cId="2498600475" sldId="275"/>
            <ac:spMk id="2" creationId="{BA8F5056-B8BD-EE22-4AAB-A7C161A037E8}"/>
          </ac:spMkLst>
        </pc:spChg>
        <pc:spChg chg="del">
          <ac:chgData name="JPIT Shared Drive" userId="wg+7ULYbd22fdMB16N9LjUnKC10+Cbz+Jfo0KXV07KQ=" providerId="None" clId="Web-{A16BF91C-6916-4AD6-B37C-2FE747D21352}" dt="2022-11-21T11:07:50.707" v="614"/>
          <ac:spMkLst>
            <pc:docMk/>
            <pc:sldMk cId="2498600475" sldId="275"/>
            <ac:spMk id="3" creationId="{5493C3DD-7B44-82FB-F1E7-AABC47452DD6}"/>
          </ac:spMkLst>
        </pc:spChg>
        <pc:picChg chg="add mod">
          <ac:chgData name="JPIT Shared Drive" userId="wg+7ULYbd22fdMB16N9LjUnKC10+Cbz+Jfo0KXV07KQ=" providerId="None" clId="Web-{A16BF91C-6916-4AD6-B37C-2FE747D21352}" dt="2022-11-21T11:07:53.457" v="615" actId="1076"/>
          <ac:picMkLst>
            <pc:docMk/>
            <pc:sldMk cId="2498600475" sldId="275"/>
            <ac:picMk id="5" creationId="{D3C8A3A9-5C6B-2291-AC3A-B29C226C66EA}"/>
          </ac:picMkLst>
        </pc:picChg>
        <pc:picChg chg="add mod">
          <ac:chgData name="JPIT Shared Drive" userId="wg+7ULYbd22fdMB16N9LjUnKC10+Cbz+Jfo0KXV07KQ=" providerId="None" clId="Web-{A16BF91C-6916-4AD6-B37C-2FE747D21352}" dt="2022-11-21T11:07:55.098" v="616" actId="1076"/>
          <ac:picMkLst>
            <pc:docMk/>
            <pc:sldMk cId="2498600475" sldId="275"/>
            <ac:picMk id="7" creationId="{19E49DAD-A401-EC7A-3DED-AF3D97100E0C}"/>
          </ac:picMkLst>
        </pc:picChg>
      </pc:sldChg>
    </pc:docChg>
  </pc:docChgLst>
  <pc:docChgLst>
    <pc:chgData name="JPIT Shared Drive" userId="wg+7ULYbd22fdMB16N9LjUnKC10+Cbz+Jfo0KXV07KQ=" providerId="None" clId="Web-{0B6471AA-DE7C-490C-AD8A-CDC522AD7138}"/>
    <pc:docChg chg="addSld delSld">
      <pc:chgData name="JPIT Shared Drive" userId="wg+7ULYbd22fdMB16N9LjUnKC10+Cbz+Jfo0KXV07KQ=" providerId="None" clId="Web-{0B6471AA-DE7C-490C-AD8A-CDC522AD7138}" dt="2022-11-23T14:27:44.763" v="1"/>
      <pc:docMkLst>
        <pc:docMk/>
      </pc:docMkLst>
      <pc:sldChg chg="new del">
        <pc:chgData name="JPIT Shared Drive" userId="wg+7ULYbd22fdMB16N9LjUnKC10+Cbz+Jfo0KXV07KQ=" providerId="None" clId="Web-{0B6471AA-DE7C-490C-AD8A-CDC522AD7138}" dt="2022-11-23T14:27:44.763" v="1"/>
        <pc:sldMkLst>
          <pc:docMk/>
          <pc:sldMk cId="2364297374" sldId="276"/>
        </pc:sldMkLst>
      </pc:sldChg>
    </pc:docChg>
  </pc:docChgLst>
  <pc:docChgLst>
    <pc:chgData name="JPIT Shared Drive" userId="wg+7ULYbd22fdMB16N9LjUnKC10+Cbz+Jfo0KXV07KQ=" providerId="None" clId="Web-{731FB750-6FCA-42A4-B428-9B70FA25EAD2}"/>
    <pc:docChg chg="modSld">
      <pc:chgData name="JPIT Shared Drive" userId="wg+7ULYbd22fdMB16N9LjUnKC10+Cbz+Jfo0KXV07KQ=" providerId="None" clId="Web-{731FB750-6FCA-42A4-B428-9B70FA25EAD2}" dt="2022-11-24T11:10:08.211" v="0" actId="1076"/>
      <pc:docMkLst>
        <pc:docMk/>
      </pc:docMkLst>
      <pc:sldChg chg="modSp">
        <pc:chgData name="JPIT Shared Drive" userId="wg+7ULYbd22fdMB16N9LjUnKC10+Cbz+Jfo0KXV07KQ=" providerId="None" clId="Web-{731FB750-6FCA-42A4-B428-9B70FA25EAD2}" dt="2022-11-24T11:10:08.211" v="0" actId="1076"/>
        <pc:sldMkLst>
          <pc:docMk/>
          <pc:sldMk cId="3353371774" sldId="268"/>
        </pc:sldMkLst>
        <pc:picChg chg="mod">
          <ac:chgData name="JPIT Shared Drive" userId="wg+7ULYbd22fdMB16N9LjUnKC10+Cbz+Jfo0KXV07KQ=" providerId="None" clId="Web-{731FB750-6FCA-42A4-B428-9B70FA25EAD2}" dt="2022-11-24T11:10:08.211" v="0" actId="1076"/>
          <ac:picMkLst>
            <pc:docMk/>
            <pc:sldMk cId="3353371774" sldId="268"/>
            <ac:picMk id="5" creationId="{00000000-0000-0000-0000-000000000000}"/>
          </ac:picMkLst>
        </pc:picChg>
      </pc:sldChg>
    </pc:docChg>
  </pc:docChgLst>
  <pc:docChgLst>
    <pc:chgData name="JPIT Shared Drive" userId="wg+7ULYbd22fdMB16N9LjUnKC10+Cbz+Jfo0KXV07KQ=" providerId="None" clId="Web-{88C5AD5A-D5DA-4442-9ECA-8EADFCC0509F}"/>
    <pc:docChg chg="modSld">
      <pc:chgData name="JPIT Shared Drive" userId="wg+7ULYbd22fdMB16N9LjUnKC10+Cbz+Jfo0KXV07KQ=" providerId="None" clId="Web-{88C5AD5A-D5DA-4442-9ECA-8EADFCC0509F}" dt="2022-11-23T16:16:12.796" v="10" actId="1076"/>
      <pc:docMkLst>
        <pc:docMk/>
      </pc:docMkLst>
      <pc:sldChg chg="modTransition">
        <pc:chgData name="JPIT Shared Drive" userId="wg+7ULYbd22fdMB16N9LjUnKC10+Cbz+Jfo0KXV07KQ=" providerId="None" clId="Web-{88C5AD5A-D5DA-4442-9ECA-8EADFCC0509F}" dt="2022-11-23T16:15:47.936" v="6"/>
        <pc:sldMkLst>
          <pc:docMk/>
          <pc:sldMk cId="445996716" sldId="256"/>
        </pc:sldMkLst>
      </pc:sldChg>
      <pc:sldChg chg="modSp modTransition">
        <pc:chgData name="JPIT Shared Drive" userId="wg+7ULYbd22fdMB16N9LjUnKC10+Cbz+Jfo0KXV07KQ=" providerId="None" clId="Web-{88C5AD5A-D5DA-4442-9ECA-8EADFCC0509F}" dt="2022-11-23T16:15:14.983" v="2"/>
        <pc:sldMkLst>
          <pc:docMk/>
          <pc:sldMk cId="3655982914" sldId="257"/>
        </pc:sldMkLst>
        <pc:spChg chg="mod">
          <ac:chgData name="JPIT Shared Drive" userId="wg+7ULYbd22fdMB16N9LjUnKC10+Cbz+Jfo0KXV07KQ=" providerId="None" clId="Web-{88C5AD5A-D5DA-4442-9ECA-8EADFCC0509F}" dt="2022-11-23T16:15:02.749" v="1" actId="20577"/>
          <ac:spMkLst>
            <pc:docMk/>
            <pc:sldMk cId="3655982914" sldId="257"/>
            <ac:spMk id="3" creationId="{00000000-0000-0000-0000-000000000000}"/>
          </ac:spMkLst>
        </pc:spChg>
      </pc:sldChg>
      <pc:sldChg chg="modSp">
        <pc:chgData name="JPIT Shared Drive" userId="wg+7ULYbd22fdMB16N9LjUnKC10+Cbz+Jfo0KXV07KQ=" providerId="None" clId="Web-{88C5AD5A-D5DA-4442-9ECA-8EADFCC0509F}" dt="2022-11-23T16:16:12.796" v="10" actId="1076"/>
        <pc:sldMkLst>
          <pc:docMk/>
          <pc:sldMk cId="626941760" sldId="258"/>
        </pc:sldMkLst>
        <pc:spChg chg="mod">
          <ac:chgData name="JPIT Shared Drive" userId="wg+7ULYbd22fdMB16N9LjUnKC10+Cbz+Jfo0KXV07KQ=" providerId="None" clId="Web-{88C5AD5A-D5DA-4442-9ECA-8EADFCC0509F}" dt="2022-11-23T16:16:10.030" v="9" actId="1076"/>
          <ac:spMkLst>
            <pc:docMk/>
            <pc:sldMk cId="626941760" sldId="258"/>
            <ac:spMk id="2" creationId="{00000000-0000-0000-0000-000000000000}"/>
          </ac:spMkLst>
        </pc:spChg>
        <pc:picChg chg="mod">
          <ac:chgData name="JPIT Shared Drive" userId="wg+7ULYbd22fdMB16N9LjUnKC10+Cbz+Jfo0KXV07KQ=" providerId="None" clId="Web-{88C5AD5A-D5DA-4442-9ECA-8EADFCC0509F}" dt="2022-11-23T16:16:12.796" v="10" actId="1076"/>
          <ac:picMkLst>
            <pc:docMk/>
            <pc:sldMk cId="626941760" sldId="258"/>
            <ac:picMk id="3" creationId="{090DC71A-92B7-8EB4-1B77-4ADA15D32814}"/>
          </ac:picMkLst>
        </pc:picChg>
      </pc:sldChg>
    </pc:docChg>
  </pc:docChgLst>
  <pc:docChgLst>
    <pc:chgData name="JPIT Shared Drive" userId="wg+7ULYbd22fdMB16N9LjUnKC10+Cbz+Jfo0KXV07KQ=" providerId="None" clId="Web-{FCEE6F41-0DC8-4BAA-B9A5-BEDADC5FCF69}"/>
    <pc:docChg chg="modSld">
      <pc:chgData name="JPIT Shared Drive" userId="wg+7ULYbd22fdMB16N9LjUnKC10+Cbz+Jfo0KXV07KQ=" providerId="None" clId="Web-{FCEE6F41-0DC8-4BAA-B9A5-BEDADC5FCF69}" dt="2022-11-22T09:50:41.407" v="8"/>
      <pc:docMkLst>
        <pc:docMk/>
      </pc:docMkLst>
      <pc:sldChg chg="addSp modSp">
        <pc:chgData name="JPIT Shared Drive" userId="wg+7ULYbd22fdMB16N9LjUnKC10+Cbz+Jfo0KXV07KQ=" providerId="None" clId="Web-{FCEE6F41-0DC8-4BAA-B9A5-BEDADC5FCF69}" dt="2022-11-22T09:50:41.407" v="8"/>
        <pc:sldMkLst>
          <pc:docMk/>
          <pc:sldMk cId="2633280582" sldId="270"/>
        </pc:sldMkLst>
        <pc:picChg chg="add mod">
          <ac:chgData name="JPIT Shared Drive" userId="wg+7ULYbd22fdMB16N9LjUnKC10+Cbz+Jfo0KXV07KQ=" providerId="None" clId="Web-{FCEE6F41-0DC8-4BAA-B9A5-BEDADC5FCF69}" dt="2022-11-22T09:50:36.766" v="7" actId="14100"/>
          <ac:picMkLst>
            <pc:docMk/>
            <pc:sldMk cId="2633280582" sldId="270"/>
            <ac:picMk id="2" creationId="{8C451B06-FB36-6B1C-DF6C-BC3474014EEF}"/>
          </ac:picMkLst>
        </pc:picChg>
        <pc:picChg chg="mod">
          <ac:chgData name="JPIT Shared Drive" userId="wg+7ULYbd22fdMB16N9LjUnKC10+Cbz+Jfo0KXV07KQ=" providerId="None" clId="Web-{FCEE6F41-0DC8-4BAA-B9A5-BEDADC5FCF69}" dt="2022-11-22T09:50:13.828" v="2" actId="14100"/>
          <ac:picMkLst>
            <pc:docMk/>
            <pc:sldMk cId="2633280582" sldId="270"/>
            <ac:picMk id="4" creationId="{A095C983-158E-5F9B-8628-1A4B406CF344}"/>
          </ac:picMkLst>
        </pc:picChg>
        <pc:picChg chg="ord">
          <ac:chgData name="JPIT Shared Drive" userId="wg+7ULYbd22fdMB16N9LjUnKC10+Cbz+Jfo0KXV07KQ=" providerId="None" clId="Web-{FCEE6F41-0DC8-4BAA-B9A5-BEDADC5FCF69}" dt="2022-11-22T09:50:41.407" v="8"/>
          <ac:picMkLst>
            <pc:docMk/>
            <pc:sldMk cId="2633280582" sldId="270"/>
            <ac:picMk id="6" creationId="{412FB1DB-DEDB-AF88-D5AB-216CC11985CA}"/>
          </ac:picMkLst>
        </pc:picChg>
      </pc:sldChg>
    </pc:docChg>
  </pc:docChgLst>
  <pc:docChgLst>
    <pc:chgData name="JPIT Shared Drive" userId="wg+7ULYbd22fdMB16N9LjUnKC10+Cbz+Jfo0KXV07KQ=" providerId="None" clId="Web-{E5013209-A8A3-4F03-9FEC-047719EE4723}"/>
    <pc:docChg chg="addSld modSld">
      <pc:chgData name="JPIT Shared Drive" userId="wg+7ULYbd22fdMB16N9LjUnKC10+Cbz+Jfo0KXV07KQ=" providerId="None" clId="Web-{E5013209-A8A3-4F03-9FEC-047719EE4723}" dt="2022-11-16T12:48:44.477" v="531" actId="20577"/>
      <pc:docMkLst>
        <pc:docMk/>
      </pc:docMkLst>
      <pc:sldChg chg="addSp delSp modSp">
        <pc:chgData name="JPIT Shared Drive" userId="wg+7ULYbd22fdMB16N9LjUnKC10+Cbz+Jfo0KXV07KQ=" providerId="None" clId="Web-{E5013209-A8A3-4F03-9FEC-047719EE4723}" dt="2022-11-16T12:40:45.712" v="339" actId="20577"/>
        <pc:sldMkLst>
          <pc:docMk/>
          <pc:sldMk cId="626941760" sldId="258"/>
        </pc:sldMkLst>
        <pc:spChg chg="mod">
          <ac:chgData name="JPIT Shared Drive" userId="wg+7ULYbd22fdMB16N9LjUnKC10+Cbz+Jfo0KXV07KQ=" providerId="None" clId="Web-{E5013209-A8A3-4F03-9FEC-047719EE4723}" dt="2022-11-16T12:23:00.988" v="137" actId="1076"/>
          <ac:spMkLst>
            <pc:docMk/>
            <pc:sldMk cId="626941760" sldId="258"/>
            <ac:spMk id="2" creationId="{00000000-0000-0000-0000-000000000000}"/>
          </ac:spMkLst>
        </pc:spChg>
        <pc:spChg chg="del mod">
          <ac:chgData name="JPIT Shared Drive" userId="wg+7ULYbd22fdMB16N9LjUnKC10+Cbz+Jfo0KXV07KQ=" providerId="None" clId="Web-{E5013209-A8A3-4F03-9FEC-047719EE4723}" dt="2022-11-16T12:11:43.257" v="1"/>
          <ac:spMkLst>
            <pc:docMk/>
            <pc:sldMk cId="626941760" sldId="258"/>
            <ac:spMk id="3" creationId="{00000000-0000-0000-0000-000000000000}"/>
          </ac:spMkLst>
        </pc:spChg>
        <pc:spChg chg="add mod">
          <ac:chgData name="JPIT Shared Drive" userId="wg+7ULYbd22fdMB16N9LjUnKC10+Cbz+Jfo0KXV07KQ=" providerId="None" clId="Web-{E5013209-A8A3-4F03-9FEC-047719EE4723}" dt="2022-11-16T12:16:48.402" v="24" actId="14100"/>
          <ac:spMkLst>
            <pc:docMk/>
            <pc:sldMk cId="626941760" sldId="258"/>
            <ac:spMk id="6" creationId="{1167594A-D382-F8B1-AD52-610FE1336B40}"/>
          </ac:spMkLst>
        </pc:spChg>
        <pc:spChg chg="add mod">
          <ac:chgData name="JPIT Shared Drive" userId="wg+7ULYbd22fdMB16N9LjUnKC10+Cbz+Jfo0KXV07KQ=" providerId="None" clId="Web-{E5013209-A8A3-4F03-9FEC-047719EE4723}" dt="2022-11-16T12:40:45.712" v="339" actId="20577"/>
          <ac:spMkLst>
            <pc:docMk/>
            <pc:sldMk cId="626941760" sldId="258"/>
            <ac:spMk id="8" creationId="{3DF7FBEA-9675-EF76-8D6B-AAAE4BD223D8}"/>
          </ac:spMkLst>
        </pc:spChg>
        <pc:spChg chg="add mod">
          <ac:chgData name="JPIT Shared Drive" userId="wg+7ULYbd22fdMB16N9LjUnKC10+Cbz+Jfo0KXV07KQ=" providerId="None" clId="Web-{E5013209-A8A3-4F03-9FEC-047719EE4723}" dt="2022-11-16T12:23:34.068" v="166" actId="20577"/>
          <ac:spMkLst>
            <pc:docMk/>
            <pc:sldMk cId="626941760" sldId="258"/>
            <ac:spMk id="10" creationId="{DB5895D5-755C-8A2B-FA70-70979639FF71}"/>
          </ac:spMkLst>
        </pc:spChg>
        <pc:grpChg chg="add mod">
          <ac:chgData name="JPIT Shared Drive" userId="wg+7ULYbd22fdMB16N9LjUnKC10+Cbz+Jfo0KXV07KQ=" providerId="None" clId="Web-{E5013209-A8A3-4F03-9FEC-047719EE4723}" dt="2022-11-16T12:22:50.753" v="133" actId="1076"/>
          <ac:grpSpMkLst>
            <pc:docMk/>
            <pc:sldMk cId="626941760" sldId="258"/>
            <ac:grpSpMk id="7" creationId="{C7FF0FB7-2D9A-8827-C2D9-F8306281CE63}"/>
          </ac:grpSpMkLst>
        </pc:grpChg>
        <pc:picChg chg="add mod">
          <ac:chgData name="JPIT Shared Drive" userId="wg+7ULYbd22fdMB16N9LjUnKC10+Cbz+Jfo0KXV07KQ=" providerId="None" clId="Web-{E5013209-A8A3-4F03-9FEC-047719EE4723}" dt="2022-11-16T12:16:38.432" v="22" actId="14100"/>
          <ac:picMkLst>
            <pc:docMk/>
            <pc:sldMk cId="626941760" sldId="258"/>
            <ac:picMk id="5" creationId="{27F967D5-B3FD-CBB6-0A2A-289499858D4E}"/>
          </ac:picMkLst>
        </pc:picChg>
      </pc:sldChg>
      <pc:sldChg chg="addSp delSp modSp add replId">
        <pc:chgData name="JPIT Shared Drive" userId="wg+7ULYbd22fdMB16N9LjUnKC10+Cbz+Jfo0KXV07KQ=" providerId="None" clId="Web-{E5013209-A8A3-4F03-9FEC-047719EE4723}" dt="2022-11-16T12:47:05.612" v="491" actId="20577"/>
        <pc:sldMkLst>
          <pc:docMk/>
          <pc:sldMk cId="2401880257" sldId="269"/>
        </pc:sldMkLst>
        <pc:spChg chg="add del">
          <ac:chgData name="JPIT Shared Drive" userId="wg+7ULYbd22fdMB16N9LjUnKC10+Cbz+Jfo0KXV07KQ=" providerId="None" clId="Web-{E5013209-A8A3-4F03-9FEC-047719EE4723}" dt="2022-11-16T12:23:48.382" v="170"/>
          <ac:spMkLst>
            <pc:docMk/>
            <pc:sldMk cId="2401880257" sldId="269"/>
            <ac:spMk id="2" creationId="{00000000-0000-0000-0000-000000000000}"/>
          </ac:spMkLst>
        </pc:spChg>
        <pc:spChg chg="add del mod">
          <ac:chgData name="JPIT Shared Drive" userId="wg+7ULYbd22fdMB16N9LjUnKC10+Cbz+Jfo0KXV07KQ=" providerId="None" clId="Web-{E5013209-A8A3-4F03-9FEC-047719EE4723}" dt="2022-11-16T12:23:48.382" v="170"/>
          <ac:spMkLst>
            <pc:docMk/>
            <pc:sldMk cId="2401880257" sldId="269"/>
            <ac:spMk id="8" creationId="{2B295F64-CBBA-DA7A-5220-E0E74389EE91}"/>
          </ac:spMkLst>
        </pc:spChg>
        <pc:spChg chg="add del">
          <ac:chgData name="JPIT Shared Drive" userId="wg+7ULYbd22fdMB16N9LjUnKC10+Cbz+Jfo0KXV07KQ=" providerId="None" clId="Web-{E5013209-A8A3-4F03-9FEC-047719EE4723}" dt="2022-11-16T12:23:47.241" v="169"/>
          <ac:spMkLst>
            <pc:docMk/>
            <pc:sldMk cId="2401880257" sldId="269"/>
            <ac:spMk id="10" creationId="{F51CF346-E523-4B8F-DB23-086C1FEC192B}"/>
          </ac:spMkLst>
        </pc:spChg>
        <pc:spChg chg="add mod">
          <ac:chgData name="JPIT Shared Drive" userId="wg+7ULYbd22fdMB16N9LjUnKC10+Cbz+Jfo0KXV07KQ=" providerId="None" clId="Web-{E5013209-A8A3-4F03-9FEC-047719EE4723}" dt="2022-11-16T12:24:18.384" v="181" actId="20577"/>
          <ac:spMkLst>
            <pc:docMk/>
            <pc:sldMk cId="2401880257" sldId="269"/>
            <ac:spMk id="12" creationId="{E28A4338-40C7-90DD-9427-3405E82B32C4}"/>
          </ac:spMkLst>
        </pc:spChg>
        <pc:spChg chg="add mod">
          <ac:chgData name="JPIT Shared Drive" userId="wg+7ULYbd22fdMB16N9LjUnKC10+Cbz+Jfo0KXV07KQ=" providerId="None" clId="Web-{E5013209-A8A3-4F03-9FEC-047719EE4723}" dt="2022-11-16T12:47:05.612" v="491" actId="20577"/>
          <ac:spMkLst>
            <pc:docMk/>
            <pc:sldMk cId="2401880257" sldId="269"/>
            <ac:spMk id="14" creationId="{E716F2AC-A484-3250-A17A-C32EFC4B2659}"/>
          </ac:spMkLst>
        </pc:spChg>
        <pc:grpChg chg="del mod">
          <ac:chgData name="JPIT Shared Drive" userId="wg+7ULYbd22fdMB16N9LjUnKC10+Cbz+Jfo0KXV07KQ=" providerId="None" clId="Web-{E5013209-A8A3-4F03-9FEC-047719EE4723}" dt="2022-11-16T12:25:27.825" v="206"/>
          <ac:grpSpMkLst>
            <pc:docMk/>
            <pc:sldMk cId="2401880257" sldId="269"/>
            <ac:grpSpMk id="7" creationId="{C7FF0FB7-2D9A-8827-C2D9-F8306281CE63}"/>
          </ac:grpSpMkLst>
        </pc:grpChg>
      </pc:sldChg>
      <pc:sldChg chg="addSp delSp modSp add replId">
        <pc:chgData name="JPIT Shared Drive" userId="wg+7ULYbd22fdMB16N9LjUnKC10+Cbz+Jfo0KXV07KQ=" providerId="None" clId="Web-{E5013209-A8A3-4F03-9FEC-047719EE4723}" dt="2022-11-16T12:48:24.679" v="503" actId="20577"/>
        <pc:sldMkLst>
          <pc:docMk/>
          <pc:sldMk cId="17148957" sldId="270"/>
        </pc:sldMkLst>
        <pc:spChg chg="mod">
          <ac:chgData name="JPIT Shared Drive" userId="wg+7ULYbd22fdMB16N9LjUnKC10+Cbz+Jfo0KXV07KQ=" providerId="None" clId="Web-{E5013209-A8A3-4F03-9FEC-047719EE4723}" dt="2022-11-16T12:24:47.010" v="187" actId="1076"/>
          <ac:spMkLst>
            <pc:docMk/>
            <pc:sldMk cId="17148957" sldId="270"/>
            <ac:spMk id="2" creationId="{00000000-0000-0000-0000-000000000000}"/>
          </ac:spMkLst>
        </pc:spChg>
        <pc:spChg chg="add mod">
          <ac:chgData name="JPIT Shared Drive" userId="wg+7ULYbd22fdMB16N9LjUnKC10+Cbz+Jfo0KXV07KQ=" providerId="None" clId="Web-{E5013209-A8A3-4F03-9FEC-047719EE4723}" dt="2022-11-16T12:25:10.137" v="198" actId="20577"/>
          <ac:spMkLst>
            <pc:docMk/>
            <pc:sldMk cId="17148957" sldId="270"/>
            <ac:spMk id="8" creationId="{2C6C8143-3BFC-8E25-0E7E-50082D14062B}"/>
          </ac:spMkLst>
        </pc:spChg>
        <pc:spChg chg="add mod">
          <ac:chgData name="JPIT Shared Drive" userId="wg+7ULYbd22fdMB16N9LjUnKC10+Cbz+Jfo0KXV07KQ=" providerId="None" clId="Web-{E5013209-A8A3-4F03-9FEC-047719EE4723}" dt="2022-11-16T12:48:24.679" v="503" actId="20577"/>
          <ac:spMkLst>
            <pc:docMk/>
            <pc:sldMk cId="17148957" sldId="270"/>
            <ac:spMk id="10" creationId="{A38D224E-4F51-35AF-6D22-546DED362818}"/>
          </ac:spMkLst>
        </pc:spChg>
        <pc:grpChg chg="del mod">
          <ac:chgData name="JPIT Shared Drive" userId="wg+7ULYbd22fdMB16N9LjUnKC10+Cbz+Jfo0KXV07KQ=" providerId="None" clId="Web-{E5013209-A8A3-4F03-9FEC-047719EE4723}" dt="2022-11-16T12:25:30.544" v="207"/>
          <ac:grpSpMkLst>
            <pc:docMk/>
            <pc:sldMk cId="17148957" sldId="270"/>
            <ac:grpSpMk id="7" creationId="{C7FF0FB7-2D9A-8827-C2D9-F8306281CE63}"/>
          </ac:grpSpMkLst>
        </pc:grpChg>
      </pc:sldChg>
      <pc:sldChg chg="addSp delSp modSp add replId">
        <pc:chgData name="JPIT Shared Drive" userId="wg+7ULYbd22fdMB16N9LjUnKC10+Cbz+Jfo0KXV07KQ=" providerId="None" clId="Web-{E5013209-A8A3-4F03-9FEC-047719EE4723}" dt="2022-11-16T12:48:44.477" v="531" actId="20577"/>
        <pc:sldMkLst>
          <pc:docMk/>
          <pc:sldMk cId="3895126189" sldId="271"/>
        </pc:sldMkLst>
        <pc:spChg chg="mod">
          <ac:chgData name="JPIT Shared Drive" userId="wg+7ULYbd22fdMB16N9LjUnKC10+Cbz+Jfo0KXV07KQ=" providerId="None" clId="Web-{E5013209-A8A3-4F03-9FEC-047719EE4723}" dt="2022-11-16T12:24:36.400" v="186" actId="1076"/>
          <ac:spMkLst>
            <pc:docMk/>
            <pc:sldMk cId="3895126189" sldId="271"/>
            <ac:spMk id="2" creationId="{00000000-0000-0000-0000-000000000000}"/>
          </ac:spMkLst>
        </pc:spChg>
        <pc:spChg chg="add mod">
          <ac:chgData name="JPIT Shared Drive" userId="wg+7ULYbd22fdMB16N9LjUnKC10+Cbz+Jfo0KXV07KQ=" providerId="None" clId="Web-{E5013209-A8A3-4F03-9FEC-047719EE4723}" dt="2022-11-16T12:25:19.814" v="203" actId="20577"/>
          <ac:spMkLst>
            <pc:docMk/>
            <pc:sldMk cId="3895126189" sldId="271"/>
            <ac:spMk id="8" creationId="{9328BE1A-D8E8-533E-7C6D-E3F32F94ED95}"/>
          </ac:spMkLst>
        </pc:spChg>
        <pc:spChg chg="add mod">
          <ac:chgData name="JPIT Shared Drive" userId="wg+7ULYbd22fdMB16N9LjUnKC10+Cbz+Jfo0KXV07KQ=" providerId="None" clId="Web-{E5013209-A8A3-4F03-9FEC-047719EE4723}" dt="2022-11-16T12:48:44.477" v="531" actId="20577"/>
          <ac:spMkLst>
            <pc:docMk/>
            <pc:sldMk cId="3895126189" sldId="271"/>
            <ac:spMk id="10" creationId="{54827779-4908-0390-FC3F-777EC1373C74}"/>
          </ac:spMkLst>
        </pc:spChg>
        <pc:grpChg chg="del mod">
          <ac:chgData name="JPIT Shared Drive" userId="wg+7ULYbd22fdMB16N9LjUnKC10+Cbz+Jfo0KXV07KQ=" providerId="None" clId="Web-{E5013209-A8A3-4F03-9FEC-047719EE4723}" dt="2022-11-16T12:25:32.748" v="208"/>
          <ac:grpSpMkLst>
            <pc:docMk/>
            <pc:sldMk cId="3895126189" sldId="271"/>
            <ac:grpSpMk id="7" creationId="{C7FF0FB7-2D9A-8827-C2D9-F8306281CE63}"/>
          </ac:grpSpMkLst>
        </pc:grpChg>
      </pc:sldChg>
    </pc:docChg>
  </pc:docChgLst>
  <pc:docChgLst>
    <pc:chgData name="JPIT Shared Drive" userId="wg+7ULYbd22fdMB16N9LjUnKC10+Cbz+Jfo0KXV07KQ=" providerId="None" clId="Web-{5B5356EC-44DB-4F3F-888E-39C360866DEB}"/>
    <pc:docChg chg="delSld modSld">
      <pc:chgData name="JPIT Shared Drive" userId="wg+7ULYbd22fdMB16N9LjUnKC10+Cbz+Jfo0KXV07KQ=" providerId="None" clId="Web-{5B5356EC-44DB-4F3F-888E-39C360866DEB}" dt="2022-11-16T16:59:19.405" v="8" actId="1076"/>
      <pc:docMkLst>
        <pc:docMk/>
      </pc:docMkLst>
      <pc:sldChg chg="delSp modSp">
        <pc:chgData name="JPIT Shared Drive" userId="wg+7ULYbd22fdMB16N9LjUnKC10+Cbz+Jfo0KXV07KQ=" providerId="None" clId="Web-{5B5356EC-44DB-4F3F-888E-39C360866DEB}" dt="2022-11-16T16:59:19.405" v="8" actId="1076"/>
        <pc:sldMkLst>
          <pc:docMk/>
          <pc:sldMk cId="626941760" sldId="258"/>
        </pc:sldMkLst>
        <pc:spChg chg="del">
          <ac:chgData name="JPIT Shared Drive" userId="wg+7ULYbd22fdMB16N9LjUnKC10+Cbz+Jfo0KXV07KQ=" providerId="None" clId="Web-{5B5356EC-44DB-4F3F-888E-39C360866DEB}" dt="2022-11-16T16:59:16.655" v="7"/>
          <ac:spMkLst>
            <pc:docMk/>
            <pc:sldMk cId="626941760" sldId="258"/>
            <ac:spMk id="8" creationId="{3DF7FBEA-9675-EF76-8D6B-AAAE4BD223D8}"/>
          </ac:spMkLst>
        </pc:spChg>
        <pc:spChg chg="del mod">
          <ac:chgData name="JPIT Shared Drive" userId="wg+7ULYbd22fdMB16N9LjUnKC10+Cbz+Jfo0KXV07KQ=" providerId="None" clId="Web-{5B5356EC-44DB-4F3F-888E-39C360866DEB}" dt="2022-11-16T16:59:10.577" v="4"/>
          <ac:spMkLst>
            <pc:docMk/>
            <pc:sldMk cId="626941760" sldId="258"/>
            <ac:spMk id="10" creationId="{DB5895D5-755C-8A2B-FA70-70979639FF71}"/>
          </ac:spMkLst>
        </pc:spChg>
        <pc:grpChg chg="mod">
          <ac:chgData name="JPIT Shared Drive" userId="wg+7ULYbd22fdMB16N9LjUnKC10+Cbz+Jfo0KXV07KQ=" providerId="None" clId="Web-{5B5356EC-44DB-4F3F-888E-39C360866DEB}" dt="2022-11-16T16:59:19.405" v="8" actId="1076"/>
          <ac:grpSpMkLst>
            <pc:docMk/>
            <pc:sldMk cId="626941760" sldId="258"/>
            <ac:grpSpMk id="7" creationId="{C7FF0FB7-2D9A-8827-C2D9-F8306281CE63}"/>
          </ac:grpSpMkLst>
        </pc:grpChg>
      </pc:sldChg>
      <pc:sldChg chg="del">
        <pc:chgData name="JPIT Shared Drive" userId="wg+7ULYbd22fdMB16N9LjUnKC10+Cbz+Jfo0KXV07KQ=" providerId="None" clId="Web-{5B5356EC-44DB-4F3F-888E-39C360866DEB}" dt="2022-11-16T16:59:04.342" v="2"/>
        <pc:sldMkLst>
          <pc:docMk/>
          <pc:sldMk cId="2401880257" sldId="269"/>
        </pc:sldMkLst>
      </pc:sldChg>
      <pc:sldChg chg="del">
        <pc:chgData name="JPIT Shared Drive" userId="wg+7ULYbd22fdMB16N9LjUnKC10+Cbz+Jfo0KXV07KQ=" providerId="None" clId="Web-{5B5356EC-44DB-4F3F-888E-39C360866DEB}" dt="2022-11-16T16:59:04.342" v="1"/>
        <pc:sldMkLst>
          <pc:docMk/>
          <pc:sldMk cId="17148957" sldId="270"/>
        </pc:sldMkLst>
      </pc:sldChg>
      <pc:sldChg chg="del">
        <pc:chgData name="JPIT Shared Drive" userId="wg+7ULYbd22fdMB16N9LjUnKC10+Cbz+Jfo0KXV07KQ=" providerId="None" clId="Web-{5B5356EC-44DB-4F3F-888E-39C360866DEB}" dt="2022-11-16T16:59:04.342" v="0"/>
        <pc:sldMkLst>
          <pc:docMk/>
          <pc:sldMk cId="3895126189" sldId="271"/>
        </pc:sldMkLst>
      </pc:sldChg>
    </pc:docChg>
  </pc:docChgLst>
  <pc:docChgLst>
    <pc:chgData name="JPIT Shared Drive" userId="wg+7ULYbd22fdMB16N9LjUnKC10+Cbz+Jfo0KXV07KQ=" providerId="None" clId="Web-{1808CEC3-8E09-4273-8CD2-85EA641B56C9}"/>
    <pc:docChg chg="modSld">
      <pc:chgData name="JPIT Shared Drive" userId="wg+7ULYbd22fdMB16N9LjUnKC10+Cbz+Jfo0KXV07KQ=" providerId="None" clId="Web-{1808CEC3-8E09-4273-8CD2-85EA641B56C9}" dt="2022-11-28T11:09:41.562" v="0" actId="1076"/>
      <pc:docMkLst>
        <pc:docMk/>
      </pc:docMkLst>
      <pc:sldChg chg="modSp">
        <pc:chgData name="JPIT Shared Drive" userId="wg+7ULYbd22fdMB16N9LjUnKC10+Cbz+Jfo0KXV07KQ=" providerId="None" clId="Web-{1808CEC3-8E09-4273-8CD2-85EA641B56C9}" dt="2022-11-28T11:09:41.562" v="0" actId="1076"/>
        <pc:sldMkLst>
          <pc:docMk/>
          <pc:sldMk cId="3353371774" sldId="268"/>
        </pc:sldMkLst>
        <pc:picChg chg="mod">
          <ac:chgData name="JPIT Shared Drive" userId="wg+7ULYbd22fdMB16N9LjUnKC10+Cbz+Jfo0KXV07KQ=" providerId="None" clId="Web-{1808CEC3-8E09-4273-8CD2-85EA641B56C9}" dt="2022-11-28T11:09:41.562" v="0" actId="1076"/>
          <ac:picMkLst>
            <pc:docMk/>
            <pc:sldMk cId="3353371774" sldId="268"/>
            <ac:picMk id="6" creationId="{00000000-0000-0000-0000-000000000000}"/>
          </ac:picMkLst>
        </pc:picChg>
      </pc:sldChg>
    </pc:docChg>
  </pc:docChgLst>
  <pc:docChgLst>
    <pc:chgData name="JPIT Shared Drive" userId="wg+7ULYbd22fdMB16N9LjUnKC10+Cbz+Jfo0KXV07KQ=" providerId="None" clId="Web-{A8095EC2-7385-4B37-A384-F382A1DEAC34}"/>
    <pc:docChg chg="modSld">
      <pc:chgData name="JPIT Shared Drive" userId="wg+7ULYbd22fdMB16N9LjUnKC10+Cbz+Jfo0KXV07KQ=" providerId="None" clId="Web-{A8095EC2-7385-4B37-A384-F382A1DEAC34}" dt="2022-11-21T11:48:20.706" v="12" actId="14100"/>
      <pc:docMkLst>
        <pc:docMk/>
      </pc:docMkLst>
      <pc:sldChg chg="modSp">
        <pc:chgData name="JPIT Shared Drive" userId="wg+7ULYbd22fdMB16N9LjUnKC10+Cbz+Jfo0KXV07KQ=" providerId="None" clId="Web-{A8095EC2-7385-4B37-A384-F382A1DEAC34}" dt="2022-11-21T11:48:20.706" v="12" actId="14100"/>
        <pc:sldMkLst>
          <pc:docMk/>
          <pc:sldMk cId="626941760" sldId="258"/>
        </pc:sldMkLst>
        <pc:picChg chg="mod">
          <ac:chgData name="JPIT Shared Drive" userId="wg+7ULYbd22fdMB16N9LjUnKC10+Cbz+Jfo0KXV07KQ=" providerId="None" clId="Web-{A8095EC2-7385-4B37-A384-F382A1DEAC34}" dt="2022-11-21T11:48:18.097" v="11" actId="14100"/>
          <ac:picMkLst>
            <pc:docMk/>
            <pc:sldMk cId="626941760" sldId="258"/>
            <ac:picMk id="3" creationId="{090DC71A-92B7-8EB4-1B77-4ADA15D32814}"/>
          </ac:picMkLst>
        </pc:picChg>
        <pc:picChg chg="mod">
          <ac:chgData name="JPIT Shared Drive" userId="wg+7ULYbd22fdMB16N9LjUnKC10+Cbz+Jfo0KXV07KQ=" providerId="None" clId="Web-{A8095EC2-7385-4B37-A384-F382A1DEAC34}" dt="2022-11-21T11:48:20.706" v="12" actId="14100"/>
          <ac:picMkLst>
            <pc:docMk/>
            <pc:sldMk cId="626941760" sldId="258"/>
            <ac:picMk id="8" creationId="{44C179A2-EC0A-F85D-535C-A9052E4E8D04}"/>
          </ac:picMkLst>
        </pc:picChg>
      </pc:sldChg>
      <pc:sldChg chg="addSp delSp">
        <pc:chgData name="JPIT Shared Drive" userId="wg+7ULYbd22fdMB16N9LjUnKC10+Cbz+Jfo0KXV07KQ=" providerId="None" clId="Web-{A8095EC2-7385-4B37-A384-F382A1DEAC34}" dt="2022-11-21T11:29:09.361" v="8"/>
        <pc:sldMkLst>
          <pc:docMk/>
          <pc:sldMk cId="1825100478" sldId="269"/>
        </pc:sldMkLst>
        <pc:spChg chg="del">
          <ac:chgData name="JPIT Shared Drive" userId="wg+7ULYbd22fdMB16N9LjUnKC10+Cbz+Jfo0KXV07KQ=" providerId="None" clId="Web-{A8095EC2-7385-4B37-A384-F382A1DEAC34}" dt="2022-11-21T11:28:59.970" v="6"/>
          <ac:spMkLst>
            <pc:docMk/>
            <pc:sldMk cId="1825100478" sldId="269"/>
            <ac:spMk id="13" creationId="{AC065DBB-CA79-11AE-5A7D-AD737E800F02}"/>
          </ac:spMkLst>
        </pc:spChg>
        <pc:spChg chg="del">
          <ac:chgData name="JPIT Shared Drive" userId="wg+7ULYbd22fdMB16N9LjUnKC10+Cbz+Jfo0KXV07KQ=" providerId="None" clId="Web-{A8095EC2-7385-4B37-A384-F382A1DEAC34}" dt="2022-11-21T11:28:52.095" v="4"/>
          <ac:spMkLst>
            <pc:docMk/>
            <pc:sldMk cId="1825100478" sldId="269"/>
            <ac:spMk id="14" creationId="{5F77689A-979B-67B2-7C57-1C5CA5712008}"/>
          </ac:spMkLst>
        </pc:spChg>
        <pc:spChg chg="del">
          <ac:chgData name="JPIT Shared Drive" userId="wg+7ULYbd22fdMB16N9LjUnKC10+Cbz+Jfo0KXV07KQ=" providerId="None" clId="Web-{A8095EC2-7385-4B37-A384-F382A1DEAC34}" dt="2022-11-21T11:29:02.157" v="7"/>
          <ac:spMkLst>
            <pc:docMk/>
            <pc:sldMk cId="1825100478" sldId="269"/>
            <ac:spMk id="15" creationId="{AD55F501-9181-EA1D-A9E5-B8669E041A58}"/>
          </ac:spMkLst>
        </pc:spChg>
        <pc:spChg chg="del">
          <ac:chgData name="JPIT Shared Drive" userId="wg+7ULYbd22fdMB16N9LjUnKC10+Cbz+Jfo0KXV07KQ=" providerId="None" clId="Web-{A8095EC2-7385-4B37-A384-F382A1DEAC34}" dt="2022-11-21T11:28:57.470" v="5"/>
          <ac:spMkLst>
            <pc:docMk/>
            <pc:sldMk cId="1825100478" sldId="269"/>
            <ac:spMk id="16" creationId="{AB6FD898-F325-6291-FD60-0F4114D1A6E8}"/>
          </ac:spMkLst>
        </pc:spChg>
        <pc:picChg chg="add">
          <ac:chgData name="JPIT Shared Drive" userId="wg+7ULYbd22fdMB16N9LjUnKC10+Cbz+Jfo0KXV07KQ=" providerId="None" clId="Web-{A8095EC2-7385-4B37-A384-F382A1DEAC34}" dt="2022-11-21T11:29:09.361" v="8"/>
          <ac:picMkLst>
            <pc:docMk/>
            <pc:sldMk cId="1825100478" sldId="269"/>
            <ac:picMk id="4" creationId="{EA392FDF-8C07-3CA0-EBE2-1A1E93744B7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0BC7B8ED-A895-40B6-914E-153899D0247C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6B1B4DA5-64FD-4951-8FD9-C6E06B8F6B6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053365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7B8ED-A895-40B6-914E-153899D0247C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4DA5-64FD-4951-8FD9-C6E06B8F6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367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7B8ED-A895-40B6-914E-153899D0247C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4DA5-64FD-4951-8FD9-C6E06B8F6B6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28941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7B8ED-A895-40B6-914E-153899D0247C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4DA5-64FD-4951-8FD9-C6E06B8F6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7820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7B8ED-A895-40B6-914E-153899D0247C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4DA5-64FD-4951-8FD9-C6E06B8F6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297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7B8ED-A895-40B6-914E-153899D0247C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4DA5-64FD-4951-8FD9-C6E06B8F6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551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7B8ED-A895-40B6-914E-153899D0247C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4DA5-64FD-4951-8FD9-C6E06B8F6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2885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7B8ED-A895-40B6-914E-153899D0247C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4DA5-64FD-4951-8FD9-C6E06B8F6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224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7B8ED-A895-40B6-914E-153899D0247C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4DA5-64FD-4951-8FD9-C6E06B8F6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992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7B8ED-A895-40B6-914E-153899D0247C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4DA5-64FD-4951-8FD9-C6E06B8F6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41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7B8ED-A895-40B6-914E-153899D0247C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B4DA5-64FD-4951-8FD9-C6E06B8F6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131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BC7B8ED-A895-40B6-914E-153899D0247C}" type="datetimeFigureOut">
              <a:rPr lang="en-GB" smtClean="0"/>
              <a:t>28/11/2022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B1B4DA5-64FD-4951-8FD9-C6E06B8F6B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4671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hyperlink" Target="https://unsplash.com/?utm_source=unsplash&amp;utm_medium=referral&amp;utm_content=creditCopyText" TargetMode="External"/><Relationship Id="rId4" Type="http://schemas.openxmlformats.org/officeDocument/2006/relationships/hyperlink" Target="https://unsplash.com/@gabrielmccallin?utm_source=unsplash&amp;utm_medium=referral&amp;utm_content=creditCopyText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5" t="11556" r="7785" b="8570"/>
          <a:stretch/>
        </p:blipFill>
        <p:spPr>
          <a:xfrm>
            <a:off x="445288" y="272014"/>
            <a:ext cx="11398006" cy="62353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3418" y="5646605"/>
            <a:ext cx="1057861" cy="104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371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817" y="592433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078D41"/>
                </a:solidFill>
                <a:latin typeface="Aileron Black" panose="00000A00000000000000" pitchFamily="50" charset="0"/>
              </a:rPr>
              <a:t>Which of these headlines is fake?</a:t>
            </a:r>
            <a:endParaRPr lang="en-GB" b="1" dirty="0">
              <a:solidFill>
                <a:srgbClr val="078D41"/>
              </a:solidFill>
              <a:latin typeface="Aileron Black" panose="00000A00000000000000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817" y="2052048"/>
            <a:ext cx="10346871" cy="11788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78D41"/>
                </a:solidFill>
                <a:latin typeface="Aileron SemiBold"/>
              </a:rPr>
              <a:t>One of the following headlines about climate change is fake! </a:t>
            </a:r>
            <a:br>
              <a:rPr lang="en-US" sz="2800" dirty="0">
                <a:solidFill>
                  <a:srgbClr val="078D41"/>
                </a:solidFill>
                <a:latin typeface="Aileron SemiBold"/>
              </a:rPr>
            </a:br>
            <a:r>
              <a:rPr lang="en-US" sz="2800" dirty="0">
                <a:solidFill>
                  <a:srgbClr val="078D41"/>
                </a:solidFill>
                <a:latin typeface="Aileron SemiBold"/>
              </a:rPr>
              <a:t>Can you guess which one? </a:t>
            </a:r>
            <a:endParaRPr lang="en-GB" sz="2800" dirty="0">
              <a:solidFill>
                <a:srgbClr val="078D41"/>
              </a:solidFill>
              <a:latin typeface="Aileron SemiBold" panose="00000700000000000000" pitchFamily="5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863" y="5567082"/>
            <a:ext cx="1211059" cy="121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982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3" t="9543" r="5714" b="51053"/>
          <a:stretch/>
        </p:blipFill>
        <p:spPr>
          <a:xfrm>
            <a:off x="257067" y="267317"/>
            <a:ext cx="6499138" cy="15770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4" t="7661" r="7725" b="46316"/>
          <a:stretch/>
        </p:blipFill>
        <p:spPr>
          <a:xfrm>
            <a:off x="6903498" y="362885"/>
            <a:ext cx="4895305" cy="14814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3" t="4976" r="5946" b="43923"/>
          <a:stretch/>
        </p:blipFill>
        <p:spPr>
          <a:xfrm>
            <a:off x="352861" y="2003950"/>
            <a:ext cx="4968076" cy="15844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9" t="63906" r="8051" b="12455"/>
          <a:stretch/>
        </p:blipFill>
        <p:spPr>
          <a:xfrm>
            <a:off x="6505574" y="4019343"/>
            <a:ext cx="5372101" cy="8382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" t="43721" r="3286" b="29959"/>
          <a:stretch/>
        </p:blipFill>
        <p:spPr>
          <a:xfrm>
            <a:off x="1994263" y="5308120"/>
            <a:ext cx="8610173" cy="134460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1" t="62593" r="8461" b="12265"/>
          <a:stretch/>
        </p:blipFill>
        <p:spPr>
          <a:xfrm>
            <a:off x="5492851" y="2242896"/>
            <a:ext cx="6384824" cy="11080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7" t="47638" r="6450" b="10649"/>
          <a:stretch/>
        </p:blipFill>
        <p:spPr>
          <a:xfrm>
            <a:off x="202720" y="3747980"/>
            <a:ext cx="5765074" cy="150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99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8" t="63004" r="8644" b="12936"/>
          <a:stretch/>
        </p:blipFill>
        <p:spPr>
          <a:xfrm>
            <a:off x="316230" y="1976574"/>
            <a:ext cx="10677525" cy="17145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863" y="5567082"/>
            <a:ext cx="1211059" cy="121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74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875" y="622151"/>
            <a:ext cx="9692640" cy="782769"/>
          </a:xfrm>
        </p:spPr>
        <p:txBody>
          <a:bodyPr>
            <a:normAutofit fontScale="90000"/>
          </a:bodyPr>
          <a:lstStyle/>
          <a:p>
            <a:br>
              <a:rPr lang="en-US" dirty="0">
                <a:latin typeface="Aileron Black"/>
                <a:ea typeface="+mj-lt"/>
                <a:cs typeface="+mj-lt"/>
              </a:rPr>
            </a:br>
            <a:r>
              <a:rPr lang="en-US" b="1" dirty="0">
                <a:latin typeface="Aileron Black"/>
                <a:ea typeface="+mj-lt"/>
                <a:cs typeface="+mj-lt"/>
              </a:rPr>
              <a:t>How did we get here?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863" y="5567082"/>
            <a:ext cx="1211059" cy="1211059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7FF0FB7-2D9A-8827-C2D9-F8306281CE63}"/>
              </a:ext>
            </a:extLst>
          </p:cNvPr>
          <p:cNvGrpSpPr/>
          <p:nvPr/>
        </p:nvGrpSpPr>
        <p:grpSpPr>
          <a:xfrm>
            <a:off x="3943349" y="3924300"/>
            <a:ext cx="3733801" cy="3052434"/>
            <a:chOff x="552449" y="1819275"/>
            <a:chExt cx="3590926" cy="2947659"/>
          </a:xfrm>
        </p:grpSpPr>
        <p:pic>
          <p:nvPicPr>
            <p:cNvPr id="5" name="Picture 5" descr="A group of people holding flags&#10;&#10;Description automatically generated">
              <a:extLst>
                <a:ext uri="{FF2B5EF4-FFF2-40B4-BE49-F238E27FC236}">
                  <a16:creationId xmlns:a16="http://schemas.microsoft.com/office/drawing/2014/main" id="{27F967D5-B3FD-CBB6-0A2A-289499858D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2450" y="1819275"/>
              <a:ext cx="3590925" cy="268605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167594A-D382-F8B1-AD52-610FE1336B40}"/>
                </a:ext>
              </a:extLst>
            </p:cNvPr>
            <p:cNvSpPr txBox="1"/>
            <p:nvPr/>
          </p:nvSpPr>
          <p:spPr>
            <a:xfrm>
              <a:off x="552449" y="4505324"/>
              <a:ext cx="3590925" cy="2616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100" dirty="0">
                  <a:ea typeface="+mn-lt"/>
                  <a:cs typeface="+mn-lt"/>
                </a:rPr>
                <a:t>Photo by </a:t>
              </a:r>
              <a:r>
                <a:rPr lang="en-GB" sz="1100" dirty="0">
                  <a:ea typeface="+mn-lt"/>
                  <a:cs typeface="+mn-lt"/>
                  <a:hlinkClick r:id="rId4"/>
                </a:rPr>
                <a:t>Gabriel McCallin</a:t>
              </a:r>
              <a:r>
                <a:rPr lang="en-GB" sz="1100" dirty="0">
                  <a:ea typeface="+mn-lt"/>
                  <a:cs typeface="+mn-lt"/>
                </a:rPr>
                <a:t> on </a:t>
              </a:r>
              <a:r>
                <a:rPr lang="en-GB" sz="1100" dirty="0">
                  <a:ea typeface="+mn-lt"/>
                  <a:cs typeface="+mn-lt"/>
                  <a:hlinkClick r:id="rId5"/>
                </a:rPr>
                <a:t>Unsplash</a:t>
              </a:r>
              <a:r>
                <a:rPr lang="en-GB" sz="1100" dirty="0">
                  <a:ea typeface="+mn-lt"/>
                  <a:cs typeface="+mn-lt"/>
                </a:rPr>
                <a:t> </a:t>
              </a:r>
              <a:endParaRPr lang="en-US" sz="1100"/>
            </a:p>
          </p:txBody>
        </p:sp>
      </p:grpSp>
      <p:pic>
        <p:nvPicPr>
          <p:cNvPr id="3" name="Picture 7" descr="Graphical user interface&#10;&#10;Description automatically generated">
            <a:extLst>
              <a:ext uri="{FF2B5EF4-FFF2-40B4-BE49-F238E27FC236}">
                <a16:creationId xmlns:a16="http://schemas.microsoft.com/office/drawing/2014/main" id="{090DC71A-92B7-8EB4-1B77-4ADA15D3281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046"/>
          <a:stretch/>
        </p:blipFill>
        <p:spPr>
          <a:xfrm>
            <a:off x="456939" y="1532518"/>
            <a:ext cx="3818855" cy="3301374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8" name="Picture 8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44C179A2-EC0A-F85D-535C-A9052E4E8D0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813"/>
          <a:stretch/>
        </p:blipFill>
        <p:spPr>
          <a:xfrm>
            <a:off x="7454721" y="1639238"/>
            <a:ext cx="3822879" cy="299581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626941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22C3F-77EA-11DE-9F29-597216C48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>
                <a:latin typeface="Aileron Black"/>
              </a:rPr>
            </a:br>
            <a:r>
              <a:rPr lang="en-US" b="1" dirty="0">
                <a:latin typeface="Aileron Black"/>
              </a:rPr>
              <a:t>How did we get here?</a:t>
            </a:r>
            <a:br>
              <a:rPr lang="en-US" dirty="0">
                <a:latin typeface="Aileron Black"/>
              </a:rPr>
            </a:br>
            <a:r>
              <a:rPr lang="en-US" sz="3600" dirty="0">
                <a:latin typeface="Aileron Black"/>
              </a:rPr>
              <a:t>The Power of Local Change</a:t>
            </a:r>
            <a:endParaRPr lang="en-GB" sz="4000" b="1" dirty="0">
              <a:latin typeface="Aileron Black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35DFC144-1AC0-24F0-8FED-0F0BFC9D1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1850" y="1609725"/>
            <a:ext cx="3971925" cy="2238375"/>
          </a:xfrm>
          <a:prstGeom prst="rect">
            <a:avLst/>
          </a:prstGeom>
        </p:spPr>
      </p:pic>
      <p:pic>
        <p:nvPicPr>
          <p:cNvPr id="8" name="Picture 8" descr="A picture containing building, outdoor, sky, brick&#10;&#10;Description automatically generated">
            <a:extLst>
              <a:ext uri="{FF2B5EF4-FFF2-40B4-BE49-F238E27FC236}">
                <a16:creationId xmlns:a16="http://schemas.microsoft.com/office/drawing/2014/main" id="{B28C8406-27E6-CC01-4CF4-45E8AF924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" y="4295775"/>
            <a:ext cx="3743325" cy="2095500"/>
          </a:xfrm>
          <a:prstGeom prst="rect">
            <a:avLst/>
          </a:prstGeom>
        </p:spPr>
      </p:pic>
      <p:pic>
        <p:nvPicPr>
          <p:cNvPr id="7" name="Picture 7" descr="A picture containing outdoor, grass, canyon&#10;&#10;Description automatically generated">
            <a:extLst>
              <a:ext uri="{FF2B5EF4-FFF2-40B4-BE49-F238E27FC236}">
                <a16:creationId xmlns:a16="http://schemas.microsoft.com/office/drawing/2014/main" id="{1008937C-4599-941E-077B-101126D39D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150" y="1752600"/>
            <a:ext cx="3714750" cy="2095500"/>
          </a:xfrm>
          <a:prstGeom prst="rect">
            <a:avLst/>
          </a:prstGeom>
        </p:spPr>
      </p:pic>
      <p:pic>
        <p:nvPicPr>
          <p:cNvPr id="11" name="Picture 11" descr="Icon&#10;&#10;Description automatically generated">
            <a:extLst>
              <a:ext uri="{FF2B5EF4-FFF2-40B4-BE49-F238E27FC236}">
                <a16:creationId xmlns:a16="http://schemas.microsoft.com/office/drawing/2014/main" id="{16356160-478F-F360-40F3-3302E276834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958" r="22222" b="617"/>
          <a:stretch/>
        </p:blipFill>
        <p:spPr>
          <a:xfrm>
            <a:off x="4848225" y="2571750"/>
            <a:ext cx="2057402" cy="2133602"/>
          </a:xfrm>
          <a:prstGeom prst="rect">
            <a:avLst/>
          </a:prstGeom>
        </p:spPr>
      </p:pic>
      <p:pic>
        <p:nvPicPr>
          <p:cNvPr id="12" name="Picture 12" descr="A tall building with many windows&#10;&#10;Description automatically generated">
            <a:extLst>
              <a:ext uri="{FF2B5EF4-FFF2-40B4-BE49-F238E27FC236}">
                <a16:creationId xmlns:a16="http://schemas.microsoft.com/office/drawing/2014/main" id="{29799E18-E9C2-60CD-279E-3493BBEBB9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1850" y="4295775"/>
            <a:ext cx="3971925" cy="2238375"/>
          </a:xfrm>
          <a:prstGeom prst="rect">
            <a:avLst/>
          </a:prstGeom>
        </p:spPr>
      </p:pic>
      <p:pic>
        <p:nvPicPr>
          <p:cNvPr id="4" name="Picture 3" descr="A picture containing text, room, gambling house, outdoor&#10;&#10;Description automatically generated">
            <a:extLst>
              <a:ext uri="{FF2B5EF4-FFF2-40B4-BE49-F238E27FC236}">
                <a16:creationId xmlns:a16="http://schemas.microsoft.com/office/drawing/2014/main" id="{EA392FDF-8C07-3CA0-EBE2-1A1E93744B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863" y="5567082"/>
            <a:ext cx="1211059" cy="121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100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Diagram&#10;&#10;Description automatically generated">
            <a:extLst>
              <a:ext uri="{FF2B5EF4-FFF2-40B4-BE49-F238E27FC236}">
                <a16:creationId xmlns:a16="http://schemas.microsoft.com/office/drawing/2014/main" id="{2C34D2DB-E67B-8B9C-D662-0A8EA07DE7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186" t="7867" r="26451" b="48657"/>
          <a:stretch/>
        </p:blipFill>
        <p:spPr>
          <a:xfrm>
            <a:off x="211183" y="765092"/>
            <a:ext cx="2938001" cy="25339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3013" y="5567081"/>
            <a:ext cx="1211059" cy="1211059"/>
          </a:xfrm>
          <a:prstGeom prst="rect">
            <a:avLst/>
          </a:prstGeom>
        </p:spPr>
      </p:pic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2C34D2DB-E67B-8B9C-D662-0A8EA07DE7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23" r="60463" b="53785"/>
          <a:stretch/>
        </p:blipFill>
        <p:spPr>
          <a:xfrm>
            <a:off x="211183" y="3824628"/>
            <a:ext cx="3089366" cy="2347982"/>
          </a:xfrm>
          <a:prstGeom prst="rect">
            <a:avLst/>
          </a:prstGeom>
        </p:spPr>
      </p:pic>
      <p:pic>
        <p:nvPicPr>
          <p:cNvPr id="7" name="Picture 5" descr="Diagram&#10;&#10;Description automatically generated">
            <a:extLst>
              <a:ext uri="{FF2B5EF4-FFF2-40B4-BE49-F238E27FC236}">
                <a16:creationId xmlns:a16="http://schemas.microsoft.com/office/drawing/2014/main" id="{2C34D2DB-E67B-8B9C-D662-0A8EA07DE7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14" t="49393" r="53229" b="6553"/>
          <a:stretch/>
        </p:blipFill>
        <p:spPr>
          <a:xfrm>
            <a:off x="5562869" y="582981"/>
            <a:ext cx="2990856" cy="2533920"/>
          </a:xfrm>
          <a:prstGeom prst="rect">
            <a:avLst/>
          </a:prstGeom>
        </p:spPr>
      </p:pic>
      <p:pic>
        <p:nvPicPr>
          <p:cNvPr id="8" name="Picture 5" descr="Diagram&#10;&#10;Description automatically generated">
            <a:extLst>
              <a:ext uri="{FF2B5EF4-FFF2-40B4-BE49-F238E27FC236}">
                <a16:creationId xmlns:a16="http://schemas.microsoft.com/office/drawing/2014/main" id="{2C34D2DB-E67B-8B9C-D662-0A8EA07DE7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167" t="46215" r="10583" b="6121"/>
          <a:stretch/>
        </p:blipFill>
        <p:spPr>
          <a:xfrm>
            <a:off x="6086785" y="3561704"/>
            <a:ext cx="2555522" cy="261090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00549" y="4121457"/>
            <a:ext cx="27606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ileron SemiBold" panose="00000700000000000000" pitchFamily="50" charset="0"/>
              </a:rPr>
              <a:t>Local public transport plans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ileron SemiBold" panose="00000700000000000000" pitchFamily="50" charset="0"/>
              </a:rPr>
              <a:t>Transition to electric vehicle 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ileron SemiBold" panose="00000700000000000000" pitchFamily="50" charset="0"/>
              </a:rPr>
              <a:t>Walking and cycling infrastructure</a:t>
            </a:r>
            <a:endParaRPr lang="en-GB" dirty="0">
              <a:solidFill>
                <a:srgbClr val="000000"/>
              </a:solidFill>
              <a:latin typeface="Aileron SemiBold" panose="00000700000000000000" pitchFamily="5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42307" y="765092"/>
            <a:ext cx="24920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ileron SemiBold" panose="00000700000000000000" pitchFamily="50" charset="0"/>
              </a:rPr>
              <a:t>Clean energy infrastructure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ileron SemiBold" panose="00000700000000000000" pitchFamily="50" charset="0"/>
              </a:rPr>
              <a:t>Planning policy for new developments</a:t>
            </a:r>
            <a:endParaRPr lang="en-GB" dirty="0">
              <a:solidFill>
                <a:srgbClr val="000000"/>
              </a:solidFill>
              <a:latin typeface="Aileron SemiBold" panose="000007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ileron SemiBold" panose="00000700000000000000" pitchFamily="50" charset="0"/>
              </a:rPr>
              <a:t>Support community energy organisations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46436" y="436691"/>
            <a:ext cx="276061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ileron SemiBold" panose="00000700000000000000" pitchFamily="50" charset="0"/>
              </a:rPr>
              <a:t>Efficiency of new buildings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ileron SemiBold" panose="00000700000000000000" pitchFamily="50" charset="0"/>
              </a:rPr>
              <a:t>Retrofitting old buildings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ileron SemiBold" panose="00000700000000000000" pitchFamily="50" charset="0"/>
              </a:rPr>
              <a:t>Insulation and heating systems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ileron SemiBold" panose="00000700000000000000" pitchFamily="50" charset="0"/>
              </a:rPr>
              <a:t>Planning and regulation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ileron SemiBold" panose="00000700000000000000" pitchFamily="50" charset="0"/>
              </a:rPr>
              <a:t>Mapping the local housing stock</a:t>
            </a:r>
            <a:endParaRPr lang="en-GB" dirty="0">
              <a:solidFill>
                <a:srgbClr val="000000"/>
              </a:solidFill>
              <a:latin typeface="Aileron SemiBold" panose="00000700000000000000" pitchFamily="5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67925" y="4121457"/>
            <a:ext cx="2492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ileron SemiBold" panose="00000700000000000000" pitchFamily="50" charset="0"/>
              </a:rPr>
              <a:t>Collection and disposal of household and commercial waste</a:t>
            </a:r>
          </a:p>
        </p:txBody>
      </p:sp>
    </p:spTree>
    <p:extLst>
      <p:ext uri="{BB962C8B-B14F-4D97-AF65-F5344CB8AC3E}">
        <p14:creationId xmlns:p14="http://schemas.microsoft.com/office/powerpoint/2010/main" val="1636352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390" y="3040389"/>
            <a:ext cx="10515600" cy="186690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Aileron Black"/>
              </a:rPr>
              <a:t>“How can we make the journey towards net-zero as just, fair and effective as possible?”</a:t>
            </a:r>
            <a:endParaRPr lang="en-GB">
              <a:latin typeface="Aileron Black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3445" y="1417474"/>
            <a:ext cx="6629127" cy="8620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dirty="0">
                <a:solidFill>
                  <a:srgbClr val="078D41"/>
                </a:solidFill>
                <a:latin typeface="Aileron SemiBold" panose="00000700000000000000" pitchFamily="50" charset="0"/>
              </a:rPr>
              <a:t>of councils have already set a target for reducing their emissions to net-zero.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26945" y="840417"/>
            <a:ext cx="2476500" cy="2016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dirty="0">
                <a:solidFill>
                  <a:srgbClr val="078D41"/>
                </a:solidFill>
                <a:latin typeface="Aileron Black" panose="00000A00000000000000" pitchFamily="50" charset="0"/>
              </a:rPr>
              <a:t>85%</a:t>
            </a:r>
            <a:endParaRPr lang="en-GB" sz="8000" dirty="0">
              <a:solidFill>
                <a:srgbClr val="078D41"/>
              </a:solidFill>
              <a:latin typeface="Aileron Black" panose="00000A00000000000000" pitchFamily="50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863" y="5567082"/>
            <a:ext cx="1211059" cy="121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502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521" y="447675"/>
            <a:ext cx="10353153" cy="556022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75" y="976312"/>
            <a:ext cx="3028950" cy="1571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8225" y="976311"/>
            <a:ext cx="3028950" cy="1571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6657" y="5567082"/>
            <a:ext cx="1211059" cy="121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106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826684" y="1608845"/>
            <a:ext cx="9488892" cy="1977720"/>
            <a:chOff x="245763" y="1748072"/>
            <a:chExt cx="8459983" cy="155710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-231" t="8181" r="231"/>
            <a:stretch/>
          </p:blipFill>
          <p:spPr>
            <a:xfrm>
              <a:off x="245763" y="2855985"/>
              <a:ext cx="8443702" cy="449191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9644" y="1748072"/>
              <a:ext cx="8396102" cy="1081844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t="26043" b="9690"/>
          <a:stretch/>
        </p:blipFill>
        <p:spPr>
          <a:xfrm>
            <a:off x="898334" y="3786596"/>
            <a:ext cx="4916891" cy="271362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t="18946" b="17842"/>
          <a:stretch/>
        </p:blipFill>
        <p:spPr>
          <a:xfrm>
            <a:off x="455022" y="278088"/>
            <a:ext cx="10442311" cy="118110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/>
          <p:cNvGrpSpPr/>
          <p:nvPr/>
        </p:nvGrpSpPr>
        <p:grpSpPr>
          <a:xfrm>
            <a:off x="6235241" y="3786596"/>
            <a:ext cx="4062074" cy="2147654"/>
            <a:chOff x="8801741" y="1438839"/>
            <a:chExt cx="3130240" cy="1688621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813076" y="2640329"/>
              <a:ext cx="3118905" cy="487131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801741" y="1438839"/>
              <a:ext cx="3130239" cy="1192529"/>
            </a:xfrm>
            <a:prstGeom prst="rect">
              <a:avLst/>
            </a:prstGeom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863" y="5567082"/>
            <a:ext cx="1211059" cy="121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21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243" y="617338"/>
            <a:ext cx="4800601" cy="3619886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980" y="617338"/>
            <a:ext cx="5392705" cy="397592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133600" y="5059493"/>
            <a:ext cx="76983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Aileron Black" panose="00000A00000000000000" pitchFamily="50" charset="0"/>
              </a:rPr>
              <a:t>councilclimatescorecards.u</a:t>
            </a:r>
            <a:r>
              <a:rPr lang="en-US" sz="3600" dirty="0">
                <a:latin typeface="Aileron Black" panose="00000A00000000000000" pitchFamily="50" charset="0"/>
              </a:rPr>
              <a:t>k</a:t>
            </a:r>
            <a:endParaRPr lang="en-GB" sz="2400" dirty="0">
              <a:latin typeface="Aileron Black" panose="00000A00000000000000" pitchFamily="50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863" y="5567082"/>
            <a:ext cx="1211059" cy="121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314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" t="6902" r="49243"/>
          <a:stretch/>
        </p:blipFill>
        <p:spPr>
          <a:xfrm>
            <a:off x="476250" y="1574877"/>
            <a:ext cx="4657726" cy="5030709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76250" y="460464"/>
            <a:ext cx="10515600" cy="952502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rgbClr val="078D41"/>
                </a:solidFill>
                <a:latin typeface="Aileron Black" panose="00000A00000000000000" pitchFamily="50" charset="0"/>
              </a:rPr>
              <a:t>What are our strengths? </a:t>
            </a:r>
            <a:endParaRPr lang="en-GB" sz="5400" dirty="0">
              <a:solidFill>
                <a:srgbClr val="078D41"/>
              </a:solidFill>
              <a:latin typeface="Aileron Black" panose="00000A00000000000000" pitchFamily="50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863" y="5567082"/>
            <a:ext cx="1211059" cy="121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311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" t="6902" r="49243"/>
          <a:stretch/>
        </p:blipFill>
        <p:spPr>
          <a:xfrm>
            <a:off x="476250" y="1574877"/>
            <a:ext cx="4657726" cy="5030709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5133976" y="2367567"/>
            <a:ext cx="5857875" cy="36195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600" dirty="0">
                <a:latin typeface="Aileron SemiBold" panose="00000700000000000000" pitchFamily="50" charset="0"/>
              </a:rPr>
              <a:t>What are the abilities and skills we have to bring? </a:t>
            </a:r>
          </a:p>
          <a:p>
            <a:pPr>
              <a:lnSpc>
                <a:spcPct val="100000"/>
              </a:lnSpc>
            </a:pPr>
            <a:r>
              <a:rPr lang="en-US" sz="2600" dirty="0">
                <a:latin typeface="Aileron SemiBold" panose="00000700000000000000" pitchFamily="50" charset="0"/>
              </a:rPr>
              <a:t>What experiences can we learn from? </a:t>
            </a:r>
          </a:p>
          <a:p>
            <a:pPr>
              <a:lnSpc>
                <a:spcPct val="100000"/>
              </a:lnSpc>
            </a:pPr>
            <a:r>
              <a:rPr lang="en-US" sz="2600" dirty="0">
                <a:latin typeface="Aileron SemiBold" panose="00000700000000000000" pitchFamily="50" charset="0"/>
              </a:rPr>
              <a:t>What knowledge do we have to move us forward? </a:t>
            </a:r>
          </a:p>
          <a:p>
            <a:pPr>
              <a:lnSpc>
                <a:spcPct val="100000"/>
              </a:lnSpc>
            </a:pPr>
            <a:r>
              <a:rPr lang="en-US" sz="2600" dirty="0">
                <a:latin typeface="Aileron SemiBold" panose="00000700000000000000" pitchFamily="50" charset="0"/>
              </a:rPr>
              <a:t>What resources can we offer?</a:t>
            </a:r>
            <a:endParaRPr lang="en-GB" sz="2600" dirty="0">
              <a:latin typeface="Aileron SemiBold" panose="00000700000000000000" pitchFamily="50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863" y="5567082"/>
            <a:ext cx="1211059" cy="1211059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76250" y="460464"/>
            <a:ext cx="10515600" cy="9525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>
                <a:solidFill>
                  <a:srgbClr val="078D41"/>
                </a:solidFill>
                <a:latin typeface="Aileron Black" panose="00000A00000000000000" pitchFamily="50" charset="0"/>
              </a:rPr>
              <a:t>What are our strengths? </a:t>
            </a:r>
            <a:endParaRPr lang="en-GB" sz="5400" dirty="0">
              <a:solidFill>
                <a:srgbClr val="078D41"/>
              </a:solidFill>
              <a:latin typeface="Aileron Black" panose="00000A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527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202" y="1098492"/>
            <a:ext cx="4248150" cy="82288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78D41"/>
                </a:solidFill>
                <a:latin typeface="Aileron Black" panose="00000A00000000000000" pitchFamily="50" charset="0"/>
              </a:rPr>
              <a:t>Collaboration</a:t>
            </a:r>
            <a:endParaRPr lang="en-GB" dirty="0">
              <a:solidFill>
                <a:srgbClr val="078D41"/>
              </a:solidFill>
              <a:latin typeface="Aileron Black" panose="00000A00000000000000" pitchFamily="50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155202" y="2927340"/>
            <a:ext cx="4248150" cy="8404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78D41"/>
                </a:solidFill>
                <a:latin typeface="Aileron Black" panose="00000A00000000000000" pitchFamily="50" charset="0"/>
              </a:rPr>
              <a:t>Community</a:t>
            </a:r>
            <a:endParaRPr lang="en-GB" dirty="0">
              <a:solidFill>
                <a:srgbClr val="078D41"/>
              </a:solidFill>
              <a:latin typeface="Aileron Black" panose="00000A00000000000000" pitchFamily="50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155202" y="4981692"/>
            <a:ext cx="4248150" cy="8212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78D41"/>
                </a:solidFill>
                <a:latin typeface="Aileron Black" panose="00000A00000000000000" pitchFamily="50" charset="0"/>
              </a:rPr>
              <a:t>Commitment</a:t>
            </a:r>
            <a:endParaRPr lang="en-GB" dirty="0">
              <a:solidFill>
                <a:srgbClr val="078D41"/>
              </a:solidFill>
              <a:latin typeface="Aileron Black" panose="00000A00000000000000" pitchFamily="50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7" r="1989" b="45791"/>
          <a:stretch/>
        </p:blipFill>
        <p:spPr>
          <a:xfrm>
            <a:off x="2114832" y="4400695"/>
            <a:ext cx="2038671" cy="19832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54" t="45959" r="33049" b="3872"/>
          <a:stretch/>
        </p:blipFill>
        <p:spPr>
          <a:xfrm>
            <a:off x="2025665" y="2451100"/>
            <a:ext cx="2159881" cy="17928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0" t="9933" r="61269" b="39394"/>
          <a:stretch/>
        </p:blipFill>
        <p:spPr>
          <a:xfrm>
            <a:off x="2114832" y="725487"/>
            <a:ext cx="1876425" cy="15689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863" y="5567082"/>
            <a:ext cx="1211059" cy="121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970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4DAE5-BDB4-6A7A-4BEE-4A15C3E43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Aileron Black"/>
              </a:rPr>
              <a:t>Who are your councillors?</a:t>
            </a:r>
            <a:endParaRPr lang="en-GB" b="1"/>
          </a:p>
        </p:txBody>
      </p:sp>
      <p:pic>
        <p:nvPicPr>
          <p:cNvPr id="4" name="Picture 4" descr="Timeline&#10;&#10;Description automatically generated">
            <a:extLst>
              <a:ext uri="{FF2B5EF4-FFF2-40B4-BE49-F238E27FC236}">
                <a16:creationId xmlns:a16="http://schemas.microsoft.com/office/drawing/2014/main" id="{63CA287B-A374-988C-B489-AD369CB8A9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196" t="39690" r="24421" b="-465"/>
          <a:stretch/>
        </p:blipFill>
        <p:spPr>
          <a:xfrm>
            <a:off x="2352675" y="1794510"/>
            <a:ext cx="6050821" cy="4694390"/>
          </a:xfrm>
          <a:prstGeom prst="rect">
            <a:avLst/>
          </a:prstGeom>
        </p:spPr>
      </p:pic>
      <p:pic>
        <p:nvPicPr>
          <p:cNvPr id="6" name="Picture 5" descr="A picture containing text, room, gambling house, scene&#10;&#10;Description automatically generated">
            <a:extLst>
              <a:ext uri="{FF2B5EF4-FFF2-40B4-BE49-F238E27FC236}">
                <a16:creationId xmlns:a16="http://schemas.microsoft.com/office/drawing/2014/main" id="{23E9F1CD-5443-824C-5D9D-DA4618CD96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863" y="5567082"/>
            <a:ext cx="1211059" cy="121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183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A095C983-158E-5F9B-8628-1A4B406CF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843" y="1536150"/>
            <a:ext cx="6230410" cy="311774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ADB75B7-19DA-BC0F-A32E-185E4E4ED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272" y="108585"/>
            <a:ext cx="9692640" cy="1325562"/>
          </a:xfrm>
        </p:spPr>
        <p:txBody>
          <a:bodyPr/>
          <a:lstStyle/>
          <a:p>
            <a:r>
              <a:rPr lang="en-GB" b="1" dirty="0">
                <a:latin typeface="Aileron Black"/>
              </a:rPr>
              <a:t>Who could you partner with?</a:t>
            </a:r>
            <a:endParaRPr lang="en-GB" b="1" dirty="0"/>
          </a:p>
        </p:txBody>
      </p:sp>
      <p:pic>
        <p:nvPicPr>
          <p:cNvPr id="2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C451B06-FB36-6B1C-DF6C-BC3474014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353" y="3276570"/>
            <a:ext cx="6359675" cy="3123052"/>
          </a:xfrm>
          <a:prstGeom prst="rect">
            <a:avLst/>
          </a:prstGeom>
        </p:spPr>
      </p:pic>
      <p:pic>
        <p:nvPicPr>
          <p:cNvPr id="6" name="Picture 5" descr="A picture containing text, outdoor, room, gambling house&#10;&#10;Description automatically generated">
            <a:extLst>
              <a:ext uri="{FF2B5EF4-FFF2-40B4-BE49-F238E27FC236}">
                <a16:creationId xmlns:a16="http://schemas.microsoft.com/office/drawing/2014/main" id="{412FB1DB-DEDB-AF88-D5AB-216CC11985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863" y="5567082"/>
            <a:ext cx="1211059" cy="121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2805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289CA-B929-6E36-7BE3-B38904422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Aileron Black"/>
              </a:rPr>
              <a:t>10 Top Tips for Engaging with your Councillor! </a:t>
            </a:r>
            <a:endParaRPr lang="en-GB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8E5F8-8308-DD18-00E2-5D745A2431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342900" indent="-342900">
              <a:buAutoNum type="arabicPeriod"/>
            </a:pPr>
            <a:r>
              <a:rPr lang="en-GB" b="1" dirty="0">
                <a:latin typeface="Aileron Black"/>
              </a:rPr>
              <a:t>Don't assume that your councillor is an expert</a:t>
            </a:r>
            <a:endParaRPr lang="en-US" b="1"/>
          </a:p>
          <a:p>
            <a:pPr marL="342900" indent="-342900">
              <a:buAutoNum type="arabicPeriod"/>
            </a:pPr>
            <a:r>
              <a:rPr lang="en-GB" b="1" dirty="0">
                <a:latin typeface="Aileron Black"/>
              </a:rPr>
              <a:t>Do your research</a:t>
            </a:r>
          </a:p>
          <a:p>
            <a:pPr marL="342900" indent="-342900">
              <a:buAutoNum type="arabicPeriod"/>
            </a:pPr>
            <a:r>
              <a:rPr lang="en-GB" b="1" dirty="0">
                <a:latin typeface="Aileron Black"/>
              </a:rPr>
              <a:t>Form SMART requests (Specific, Measurable, Achievable, Relevant, Time-bound)</a:t>
            </a:r>
          </a:p>
          <a:p>
            <a:pPr marL="342900" indent="-342900">
              <a:buAutoNum type="arabicPeriod"/>
            </a:pPr>
            <a:r>
              <a:rPr lang="en-GB" b="1" dirty="0">
                <a:latin typeface="Aileron Black"/>
              </a:rPr>
              <a:t>Don't ask for something a councillor cannot do</a:t>
            </a:r>
          </a:p>
          <a:p>
            <a:pPr marL="342900" indent="-342900">
              <a:buAutoNum type="arabicPeriod"/>
            </a:pPr>
            <a:r>
              <a:rPr lang="en-GB" b="1" dirty="0">
                <a:latin typeface="Aileron Black"/>
              </a:rPr>
              <a:t>Have a positive, empowering message rather than a negative one</a:t>
            </a:r>
          </a:p>
          <a:p>
            <a:pPr marL="342900" indent="-342900">
              <a:buAutoNum type="arabicPeriod"/>
            </a:pPr>
            <a:r>
              <a:rPr lang="en-GB" b="1" dirty="0">
                <a:latin typeface="Aileron Black"/>
              </a:rPr>
              <a:t>Have a two-way conversation and be ready to take new information on board</a:t>
            </a:r>
          </a:p>
          <a:p>
            <a:pPr marL="342900" indent="-342900">
              <a:buAutoNum type="arabicPeriod"/>
            </a:pPr>
            <a:r>
              <a:rPr lang="en-GB" b="1" dirty="0">
                <a:latin typeface="Aileron Black"/>
              </a:rPr>
              <a:t>Invite them to meet your community</a:t>
            </a:r>
          </a:p>
          <a:p>
            <a:pPr marL="342900" indent="-342900">
              <a:buAutoNum type="arabicPeriod"/>
            </a:pPr>
            <a:r>
              <a:rPr lang="en-GB" b="1" dirty="0">
                <a:latin typeface="Aileron Black"/>
              </a:rPr>
              <a:t>Keep channels of communication open</a:t>
            </a:r>
          </a:p>
          <a:p>
            <a:pPr marL="342900" indent="-342900">
              <a:buAutoNum type="arabicPeriod"/>
            </a:pPr>
            <a:r>
              <a:rPr lang="en-GB" b="1" dirty="0">
                <a:latin typeface="Aileron Black"/>
              </a:rPr>
              <a:t>Scrutinise delivery, hold them to account</a:t>
            </a:r>
          </a:p>
          <a:p>
            <a:pPr marL="342900" indent="-342900">
              <a:buAutoNum type="arabicPeriod"/>
            </a:pPr>
            <a:r>
              <a:rPr lang="en-GB" b="1" dirty="0">
                <a:latin typeface="Aileron Black"/>
              </a:rPr>
              <a:t>Stay in touch with JPIT!</a:t>
            </a:r>
          </a:p>
        </p:txBody>
      </p:sp>
      <p:pic>
        <p:nvPicPr>
          <p:cNvPr id="5" name="Picture 4" descr="A picture containing text, outdoor, room, gambling house&#10;&#10;Description automatically generated">
            <a:extLst>
              <a:ext uri="{FF2B5EF4-FFF2-40B4-BE49-F238E27FC236}">
                <a16:creationId xmlns:a16="http://schemas.microsoft.com/office/drawing/2014/main" id="{663110D4-C6AA-BB79-FE39-A9BC32A7B4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863" y="5567082"/>
            <a:ext cx="1211059" cy="121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8660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3DB7C-3332-3E61-9F6B-8AAE6D014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Aileron Black"/>
              </a:rPr>
              <a:t>Prayers and Reflections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B39CF-C03E-E6CD-73D6-B395A63D1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4000" dirty="0">
                <a:latin typeface="Aileron Black"/>
              </a:rPr>
              <a:t>Who can you pray for? </a:t>
            </a:r>
            <a:endParaRPr lang="en-US"/>
          </a:p>
          <a:p>
            <a:pPr marL="0" indent="0">
              <a:buNone/>
            </a:pPr>
            <a:endParaRPr lang="en-GB" sz="4000" dirty="0">
              <a:latin typeface="Aileron Black"/>
            </a:endParaRPr>
          </a:p>
          <a:p>
            <a:pPr marL="0" indent="0">
              <a:buNone/>
            </a:pPr>
            <a:r>
              <a:rPr lang="en-GB" sz="4000" dirty="0">
                <a:latin typeface="Aileron Black"/>
              </a:rPr>
              <a:t>Where can you pray for? </a:t>
            </a:r>
          </a:p>
          <a:p>
            <a:pPr marL="0" indent="0">
              <a:buNone/>
            </a:pPr>
            <a:endParaRPr lang="en-GB" sz="4000" dirty="0">
              <a:latin typeface="Aileron Black"/>
            </a:endParaRPr>
          </a:p>
          <a:p>
            <a:pPr marL="0" indent="0">
              <a:buNone/>
            </a:pPr>
            <a:r>
              <a:rPr lang="en-GB" sz="4000" dirty="0">
                <a:latin typeface="Aileron Black"/>
              </a:rPr>
              <a:t>What can you commit to? </a:t>
            </a:r>
          </a:p>
        </p:txBody>
      </p:sp>
      <p:pic>
        <p:nvPicPr>
          <p:cNvPr id="5" name="Picture 4" descr="A picture containing text, outdoor, room, gambling house&#10;&#10;Description automatically generated">
            <a:extLst>
              <a:ext uri="{FF2B5EF4-FFF2-40B4-BE49-F238E27FC236}">
                <a16:creationId xmlns:a16="http://schemas.microsoft.com/office/drawing/2014/main" id="{CB732D93-2F19-95F2-9C6F-D94CD9B141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863" y="5567082"/>
            <a:ext cx="1211059" cy="121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257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Map&#10;&#10;Description automatically generated">
            <a:extLst>
              <a:ext uri="{FF2B5EF4-FFF2-40B4-BE49-F238E27FC236}">
                <a16:creationId xmlns:a16="http://schemas.microsoft.com/office/drawing/2014/main" id="{92D0AE2D-2CB9-4055-B571-71E895B32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210" y="484746"/>
            <a:ext cx="10610335" cy="5981185"/>
          </a:xfrm>
          <a:prstGeom prst="rect">
            <a:avLst/>
          </a:prstGeom>
        </p:spPr>
      </p:pic>
      <p:pic>
        <p:nvPicPr>
          <p:cNvPr id="6" name="Picture 5" descr="A picture containing text, outdoor, room, gambling house&#10;&#10;Description automatically generated">
            <a:extLst>
              <a:ext uri="{FF2B5EF4-FFF2-40B4-BE49-F238E27FC236}">
                <a16:creationId xmlns:a16="http://schemas.microsoft.com/office/drawing/2014/main" id="{B7160A1B-DE4D-A2EB-085E-F8C835E4BD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863" y="5567082"/>
            <a:ext cx="1211059" cy="121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6147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, text&#10;&#10;Description automatically generated">
            <a:extLst>
              <a:ext uri="{FF2B5EF4-FFF2-40B4-BE49-F238E27FC236}">
                <a16:creationId xmlns:a16="http://schemas.microsoft.com/office/drawing/2014/main" id="{D3C8A3A9-5C6B-2291-AC3A-B29C226C66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5" t="11556" r="7785" b="8570"/>
          <a:stretch/>
        </p:blipFill>
        <p:spPr>
          <a:xfrm>
            <a:off x="332300" y="189918"/>
            <a:ext cx="11398006" cy="6235337"/>
          </a:xfrm>
          <a:prstGeom prst="rect">
            <a:avLst/>
          </a:prstGeom>
        </p:spPr>
      </p:pic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9E49DAD-A401-EC7A-3DED-AF3D97100E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7062" y="5735006"/>
            <a:ext cx="1057861" cy="104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600475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Custom 3">
      <a:dk1>
        <a:srgbClr val="078D41"/>
      </a:dk1>
      <a:lt1>
        <a:sysClr val="window" lastClr="FFFFFF"/>
      </a:lt1>
      <a:dk2>
        <a:srgbClr val="078D41"/>
      </a:dk2>
      <a:lt2>
        <a:srgbClr val="FFFFFF"/>
      </a:lt2>
      <a:accent1>
        <a:srgbClr val="078D41"/>
      </a:accent1>
      <a:accent2>
        <a:srgbClr val="078D41"/>
      </a:accent2>
      <a:accent3>
        <a:srgbClr val="C12C56"/>
      </a:accent3>
      <a:accent4>
        <a:srgbClr val="078D41"/>
      </a:accent4>
      <a:accent5>
        <a:srgbClr val="078D41"/>
      </a:accent5>
      <a:accent6>
        <a:srgbClr val="078D41"/>
      </a:accent6>
      <a:hlink>
        <a:srgbClr val="C12C56"/>
      </a:hlink>
      <a:folHlink>
        <a:srgbClr val="078D41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481</TotalTime>
  <Words>313</Words>
  <Application>Microsoft Office PowerPoint</Application>
  <PresentationFormat>Widescreen</PresentationFormat>
  <Paragraphs>49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View</vt:lpstr>
      <vt:lpstr>PowerPoint Presentation</vt:lpstr>
      <vt:lpstr>Which of these headlines is fake?</vt:lpstr>
      <vt:lpstr>PowerPoint Presentation</vt:lpstr>
      <vt:lpstr>PowerPoint Presentation</vt:lpstr>
      <vt:lpstr> How did we get here?</vt:lpstr>
      <vt:lpstr> How did we get here? The Power of Local Change</vt:lpstr>
      <vt:lpstr>PowerPoint Presentation</vt:lpstr>
      <vt:lpstr>“How can we make the journey towards net-zero as just, fair and effective as possible?”</vt:lpstr>
      <vt:lpstr>PowerPoint Presentation</vt:lpstr>
      <vt:lpstr>PowerPoint Presentation</vt:lpstr>
      <vt:lpstr>PowerPoint Presentation</vt:lpstr>
      <vt:lpstr>What are our strengths? </vt:lpstr>
      <vt:lpstr>PowerPoint Presentation</vt:lpstr>
      <vt:lpstr>Collaboration</vt:lpstr>
      <vt:lpstr>Who are your councillors?</vt:lpstr>
      <vt:lpstr>Who could you partner with?</vt:lpstr>
      <vt:lpstr>10 Top Tips for Engaging with your Councillor! </vt:lpstr>
      <vt:lpstr>Prayers and Reflections</vt:lpstr>
      <vt:lpstr>PowerPoint Presentation</vt:lpstr>
      <vt:lpstr>PowerPoint Presentation</vt:lpstr>
    </vt:vector>
  </TitlesOfParts>
  <Company>The Methodist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 Fremont-Brown</dc:creator>
  <cp:lastModifiedBy>Hannah Fremont-Brown</cp:lastModifiedBy>
  <cp:revision>333</cp:revision>
  <dcterms:created xsi:type="dcterms:W3CDTF">2022-11-14T11:59:29Z</dcterms:created>
  <dcterms:modified xsi:type="dcterms:W3CDTF">2022-11-28T11:09:41Z</dcterms:modified>
</cp:coreProperties>
</file>